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302" r:id="rId3"/>
    <p:sldId id="303" r:id="rId4"/>
    <p:sldId id="304" r:id="rId5"/>
    <p:sldId id="305" r:id="rId6"/>
    <p:sldId id="306" r:id="rId7"/>
    <p:sldId id="307" r:id="rId8"/>
    <p:sldId id="431" r:id="rId9"/>
    <p:sldId id="308" r:id="rId10"/>
    <p:sldId id="309" r:id="rId11"/>
    <p:sldId id="310" r:id="rId12"/>
    <p:sldId id="311" r:id="rId13"/>
    <p:sldId id="352" r:id="rId14"/>
    <p:sldId id="356" r:id="rId15"/>
    <p:sldId id="357" r:id="rId16"/>
    <p:sldId id="312" r:id="rId17"/>
    <p:sldId id="313" r:id="rId18"/>
    <p:sldId id="360" r:id="rId19"/>
    <p:sldId id="314" r:id="rId20"/>
    <p:sldId id="361" r:id="rId21"/>
    <p:sldId id="362" r:id="rId22"/>
    <p:sldId id="371" r:id="rId23"/>
    <p:sldId id="364" r:id="rId24"/>
    <p:sldId id="367" r:id="rId25"/>
    <p:sldId id="358" r:id="rId26"/>
    <p:sldId id="350" r:id="rId27"/>
    <p:sldId id="351" r:id="rId28"/>
    <p:sldId id="316" r:id="rId29"/>
    <p:sldId id="317" r:id="rId30"/>
    <p:sldId id="320" r:id="rId31"/>
    <p:sldId id="321" r:id="rId32"/>
    <p:sldId id="413" r:id="rId33"/>
    <p:sldId id="432" r:id="rId34"/>
  </p:sldIdLst>
  <p:sldSz cx="12192000" cy="6858000"/>
  <p:notesSz cx="6858000" cy="9144000"/>
  <p:defaultText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63"/>
  </p:normalViewPr>
  <p:slideViewPr>
    <p:cSldViewPr snapToGrid="0" snapToObjects="1">
      <p:cViewPr varScale="1">
        <p:scale>
          <a:sx n="121" d="100"/>
          <a:sy n="121" d="100"/>
        </p:scale>
        <p:origin x="20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67A029-8F56-8946-ACD0-CD5FBE4588B4}" type="datetimeFigureOut">
              <a:rPr lang="en-US" smtClean="0"/>
              <a:t>4/12/20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4E4C97-6BF6-3E49-83E3-EF2440B1A4E7}" type="slidenum">
              <a:rPr lang="en-US" smtClean="0"/>
              <a:t>‹#›</a:t>
            </a:fld>
            <a:endParaRPr lang="en-US"/>
          </a:p>
        </p:txBody>
      </p:sp>
    </p:spTree>
    <p:extLst>
      <p:ext uri="{BB962C8B-B14F-4D97-AF65-F5344CB8AC3E}">
        <p14:creationId xmlns:p14="http://schemas.microsoft.com/office/powerpoint/2010/main" val="4171588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0604B8A9-FA94-E44F-BEA9-39CEC4FDA2C6}"/>
              </a:ext>
            </a:extLst>
          </p:cNvPr>
          <p:cNvSpPr txBox="1">
            <a:spLocks noGrp="1" noChangeArrowheads="1"/>
          </p:cNvSpPr>
          <p:nvPr/>
        </p:nvSpPr>
        <p:spPr bwMode="auto">
          <a:xfrm>
            <a:off x="3846513" y="9429750"/>
            <a:ext cx="294798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7030" tIns="45256" rIns="87030" bIns="45256" anchor="b"/>
          <a:lstStyle>
            <a:lvl1pPr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1pPr>
            <a:lvl2pPr marL="742950" indent="-28575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2pPr>
            <a:lvl3pPr marL="11430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3pPr>
            <a:lvl4pPr marL="16002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4pPr>
            <a:lvl5pPr marL="20574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5pPr>
            <a:lvl6pPr marL="25146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6pPr>
            <a:lvl7pPr marL="29718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7pPr>
            <a:lvl8pPr marL="34290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8pPr>
            <a:lvl9pPr marL="38862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9pPr>
          </a:lstStyle>
          <a:p>
            <a:pPr algn="r" eaLnBrk="1" hangingPunct="1">
              <a:spcBef>
                <a:spcPct val="0"/>
              </a:spcBef>
            </a:pPr>
            <a:fld id="{7F9E2BE9-7B16-EB41-847B-9B5FD904D074}" type="slidenum">
              <a:rPr lang="en-US" altLang="en-US" sz="1400">
                <a:solidFill>
                  <a:srgbClr val="000000"/>
                </a:solidFill>
                <a:ea typeface="DejaVu Sans"/>
                <a:cs typeface="DejaVu Sans"/>
              </a:rPr>
              <a:pPr algn="r" eaLnBrk="1" hangingPunct="1">
                <a:spcBef>
                  <a:spcPct val="0"/>
                </a:spcBef>
              </a:pPr>
              <a:t>5</a:t>
            </a:fld>
            <a:endParaRPr lang="en-US" altLang="en-US" sz="1400">
              <a:solidFill>
                <a:srgbClr val="000000"/>
              </a:solidFill>
              <a:ea typeface="DejaVu Sans"/>
              <a:cs typeface="DejaVu Sans"/>
            </a:endParaRPr>
          </a:p>
        </p:txBody>
      </p:sp>
      <p:sp>
        <p:nvSpPr>
          <p:cNvPr id="77827" name="Text Box 1">
            <a:extLst>
              <a:ext uri="{FF2B5EF4-FFF2-40B4-BE49-F238E27FC236}">
                <a16:creationId xmlns:a16="http://schemas.microsoft.com/office/drawing/2014/main" id="{8BE89B94-4521-D84C-970D-09C0F35DF86C}"/>
              </a:ext>
            </a:extLst>
          </p:cNvPr>
          <p:cNvSpPr>
            <a:spLocks noGrp="1" noRot="1" noChangeAspect="1" noChangeArrowheads="1" noTextEdit="1"/>
          </p:cNvSpPr>
          <p:nvPr>
            <p:ph type="sldImg"/>
          </p:nvPr>
        </p:nvSpPr>
        <p:spPr>
          <a:xfrm>
            <a:off x="919163" y="757238"/>
            <a:ext cx="4956175" cy="3717925"/>
          </a:xfrm>
          <a:solidFill>
            <a:srgbClr val="FFFFFF"/>
          </a:solidFill>
          <a:ln/>
        </p:spPr>
      </p:sp>
      <p:sp>
        <p:nvSpPr>
          <p:cNvPr id="77828" name="Text Box 2">
            <a:extLst>
              <a:ext uri="{FF2B5EF4-FFF2-40B4-BE49-F238E27FC236}">
                <a16:creationId xmlns:a16="http://schemas.microsoft.com/office/drawing/2014/main" id="{19C4B726-7025-5345-97FD-CD35D48EBE66}"/>
              </a:ext>
            </a:extLst>
          </p:cNvPr>
          <p:cNvSpPr>
            <a:spLocks noGrp="1" noChangeArrowheads="1"/>
          </p:cNvSpPr>
          <p:nvPr>
            <p:ph type="body" idx="1"/>
          </p:nvPr>
        </p:nvSpPr>
        <p:spPr>
          <a:xfrm>
            <a:off x="679450" y="4714875"/>
            <a:ext cx="5437188"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2325764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a:extLst>
              <a:ext uri="{FF2B5EF4-FFF2-40B4-BE49-F238E27FC236}">
                <a16:creationId xmlns:a16="http://schemas.microsoft.com/office/drawing/2014/main" id="{CF16A042-530A-724C-B16F-98AFCC352433}"/>
              </a:ext>
            </a:extLst>
          </p:cNvPr>
          <p:cNvSpPr>
            <a:spLocks noGrp="1" noRot="1" noChangeAspect="1" noChangeArrowheads="1" noTextEdit="1"/>
          </p:cNvSpPr>
          <p:nvPr>
            <p:ph type="sldImg"/>
          </p:nvPr>
        </p:nvSpPr>
        <p:spPr>
          <a:ln/>
        </p:spPr>
      </p:sp>
      <p:sp>
        <p:nvSpPr>
          <p:cNvPr id="147458" name="Notes Placeholder 2">
            <a:extLst>
              <a:ext uri="{FF2B5EF4-FFF2-40B4-BE49-F238E27FC236}">
                <a16:creationId xmlns:a16="http://schemas.microsoft.com/office/drawing/2014/main" id="{C1C047BE-D132-0540-933D-2239CD6A45F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a:p>
        </p:txBody>
      </p:sp>
      <p:sp>
        <p:nvSpPr>
          <p:cNvPr id="147459" name="Slide Number Placeholder 3">
            <a:extLst>
              <a:ext uri="{FF2B5EF4-FFF2-40B4-BE49-F238E27FC236}">
                <a16:creationId xmlns:a16="http://schemas.microsoft.com/office/drawing/2014/main" id="{408D4C16-4FB5-094D-A49A-AD8847F242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Verdana" panose="020B0604030504040204" pitchFamily="34" charset="0"/>
              </a:defRPr>
            </a:lvl1pPr>
            <a:lvl2pPr marL="742950" indent="-285750" defTabSz="966788">
              <a:defRPr sz="1400">
                <a:solidFill>
                  <a:schemeClr val="tx1"/>
                </a:solidFill>
                <a:latin typeface="Verdana" panose="020B0604030504040204" pitchFamily="34" charset="0"/>
              </a:defRPr>
            </a:lvl2pPr>
            <a:lvl3pPr marL="1143000" indent="-228600" defTabSz="966788">
              <a:defRPr sz="1400">
                <a:solidFill>
                  <a:schemeClr val="tx1"/>
                </a:solidFill>
                <a:latin typeface="Verdana" panose="020B0604030504040204" pitchFamily="34" charset="0"/>
              </a:defRPr>
            </a:lvl3pPr>
            <a:lvl4pPr marL="1600200" indent="-228600" defTabSz="966788">
              <a:defRPr sz="1400">
                <a:solidFill>
                  <a:schemeClr val="tx1"/>
                </a:solidFill>
                <a:latin typeface="Verdana" panose="020B0604030504040204" pitchFamily="34" charset="0"/>
              </a:defRPr>
            </a:lvl4pPr>
            <a:lvl5pPr marL="2057400" indent="-228600" defTabSz="966788">
              <a:defRPr sz="1400">
                <a:solidFill>
                  <a:schemeClr val="tx1"/>
                </a:solidFill>
                <a:latin typeface="Verdana" panose="020B0604030504040204" pitchFamily="34" charset="0"/>
              </a:defRPr>
            </a:lvl5pPr>
            <a:lvl6pPr marL="2514600" indent="-228600" defTabSz="966788" eaLnBrk="0" fontAlgn="base" hangingPunct="0">
              <a:spcBef>
                <a:spcPct val="0"/>
              </a:spcBef>
              <a:spcAft>
                <a:spcPct val="0"/>
              </a:spcAft>
              <a:defRPr sz="1400">
                <a:solidFill>
                  <a:schemeClr val="tx1"/>
                </a:solidFill>
                <a:latin typeface="Verdana" panose="020B0604030504040204" pitchFamily="34" charset="0"/>
              </a:defRPr>
            </a:lvl6pPr>
            <a:lvl7pPr marL="2971800" indent="-228600" defTabSz="966788" eaLnBrk="0" fontAlgn="base" hangingPunct="0">
              <a:spcBef>
                <a:spcPct val="0"/>
              </a:spcBef>
              <a:spcAft>
                <a:spcPct val="0"/>
              </a:spcAft>
              <a:defRPr sz="1400">
                <a:solidFill>
                  <a:schemeClr val="tx1"/>
                </a:solidFill>
                <a:latin typeface="Verdana" panose="020B0604030504040204" pitchFamily="34" charset="0"/>
              </a:defRPr>
            </a:lvl7pPr>
            <a:lvl8pPr marL="3429000" indent="-228600" defTabSz="966788" eaLnBrk="0" fontAlgn="base" hangingPunct="0">
              <a:spcBef>
                <a:spcPct val="0"/>
              </a:spcBef>
              <a:spcAft>
                <a:spcPct val="0"/>
              </a:spcAft>
              <a:defRPr sz="1400">
                <a:solidFill>
                  <a:schemeClr val="tx1"/>
                </a:solidFill>
                <a:latin typeface="Verdana" panose="020B0604030504040204" pitchFamily="34" charset="0"/>
              </a:defRPr>
            </a:lvl8pPr>
            <a:lvl9pPr marL="3886200" indent="-228600" defTabSz="966788" eaLnBrk="0" fontAlgn="base" hangingPunct="0">
              <a:spcBef>
                <a:spcPct val="0"/>
              </a:spcBef>
              <a:spcAft>
                <a:spcPct val="0"/>
              </a:spcAft>
              <a:defRPr sz="1400">
                <a:solidFill>
                  <a:schemeClr val="tx1"/>
                </a:solidFill>
                <a:latin typeface="Verdana" panose="020B0604030504040204" pitchFamily="34" charset="0"/>
              </a:defRPr>
            </a:lvl9pPr>
          </a:lstStyle>
          <a:p>
            <a:fld id="{6C5B639D-DD4E-774E-AD4E-7F66122308E3}" type="slidenum">
              <a:rPr lang="en-US" altLang="es-AR" sz="1300">
                <a:latin typeface="Times New Roman" panose="02020603050405020304" pitchFamily="18" charset="0"/>
              </a:rPr>
              <a:pPr/>
              <a:t>18</a:t>
            </a:fld>
            <a:endParaRPr lang="en-US" altLang="es-AR" sz="1300">
              <a:latin typeface="Times New Roman" panose="02020603050405020304" pitchFamily="18" charset="0"/>
            </a:endParaRPr>
          </a:p>
        </p:txBody>
      </p:sp>
    </p:spTree>
    <p:extLst>
      <p:ext uri="{BB962C8B-B14F-4D97-AF65-F5344CB8AC3E}">
        <p14:creationId xmlns:p14="http://schemas.microsoft.com/office/powerpoint/2010/main" val="3966842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7">
            <a:extLst>
              <a:ext uri="{FF2B5EF4-FFF2-40B4-BE49-F238E27FC236}">
                <a16:creationId xmlns:a16="http://schemas.microsoft.com/office/drawing/2014/main" id="{8FA01BD9-BD8C-A749-9DE0-4FC9D907ED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Verdana" panose="020B0604030504040204" pitchFamily="34" charset="0"/>
              </a:defRPr>
            </a:lvl1pPr>
            <a:lvl2pPr marL="742950" indent="-285750" defTabSz="966788">
              <a:defRPr sz="1400">
                <a:solidFill>
                  <a:schemeClr val="tx1"/>
                </a:solidFill>
                <a:latin typeface="Verdana" panose="020B0604030504040204" pitchFamily="34" charset="0"/>
              </a:defRPr>
            </a:lvl2pPr>
            <a:lvl3pPr marL="1143000" indent="-228600" defTabSz="966788">
              <a:defRPr sz="1400">
                <a:solidFill>
                  <a:schemeClr val="tx1"/>
                </a:solidFill>
                <a:latin typeface="Verdana" panose="020B0604030504040204" pitchFamily="34" charset="0"/>
              </a:defRPr>
            </a:lvl3pPr>
            <a:lvl4pPr marL="1600200" indent="-228600" defTabSz="966788">
              <a:defRPr sz="1400">
                <a:solidFill>
                  <a:schemeClr val="tx1"/>
                </a:solidFill>
                <a:latin typeface="Verdana" panose="020B0604030504040204" pitchFamily="34" charset="0"/>
              </a:defRPr>
            </a:lvl4pPr>
            <a:lvl5pPr marL="2057400" indent="-228600" defTabSz="966788">
              <a:defRPr sz="1400">
                <a:solidFill>
                  <a:schemeClr val="tx1"/>
                </a:solidFill>
                <a:latin typeface="Verdana" panose="020B0604030504040204" pitchFamily="34" charset="0"/>
              </a:defRPr>
            </a:lvl5pPr>
            <a:lvl6pPr marL="2514600" indent="-228600" defTabSz="966788" eaLnBrk="0" fontAlgn="base" hangingPunct="0">
              <a:spcBef>
                <a:spcPct val="0"/>
              </a:spcBef>
              <a:spcAft>
                <a:spcPct val="0"/>
              </a:spcAft>
              <a:defRPr sz="1400">
                <a:solidFill>
                  <a:schemeClr val="tx1"/>
                </a:solidFill>
                <a:latin typeface="Verdana" panose="020B0604030504040204" pitchFamily="34" charset="0"/>
              </a:defRPr>
            </a:lvl6pPr>
            <a:lvl7pPr marL="2971800" indent="-228600" defTabSz="966788" eaLnBrk="0" fontAlgn="base" hangingPunct="0">
              <a:spcBef>
                <a:spcPct val="0"/>
              </a:spcBef>
              <a:spcAft>
                <a:spcPct val="0"/>
              </a:spcAft>
              <a:defRPr sz="1400">
                <a:solidFill>
                  <a:schemeClr val="tx1"/>
                </a:solidFill>
                <a:latin typeface="Verdana" panose="020B0604030504040204" pitchFamily="34" charset="0"/>
              </a:defRPr>
            </a:lvl7pPr>
            <a:lvl8pPr marL="3429000" indent="-228600" defTabSz="966788" eaLnBrk="0" fontAlgn="base" hangingPunct="0">
              <a:spcBef>
                <a:spcPct val="0"/>
              </a:spcBef>
              <a:spcAft>
                <a:spcPct val="0"/>
              </a:spcAft>
              <a:defRPr sz="1400">
                <a:solidFill>
                  <a:schemeClr val="tx1"/>
                </a:solidFill>
                <a:latin typeface="Verdana" panose="020B0604030504040204" pitchFamily="34" charset="0"/>
              </a:defRPr>
            </a:lvl8pPr>
            <a:lvl9pPr marL="3886200" indent="-228600" defTabSz="966788" eaLnBrk="0" fontAlgn="base" hangingPunct="0">
              <a:spcBef>
                <a:spcPct val="0"/>
              </a:spcBef>
              <a:spcAft>
                <a:spcPct val="0"/>
              </a:spcAft>
              <a:defRPr sz="1400">
                <a:solidFill>
                  <a:schemeClr val="tx1"/>
                </a:solidFill>
                <a:latin typeface="Verdana" panose="020B0604030504040204" pitchFamily="34" charset="0"/>
              </a:defRPr>
            </a:lvl9pPr>
          </a:lstStyle>
          <a:p>
            <a:fld id="{7736A664-C103-2348-B14E-859E22F18875}" type="slidenum">
              <a:rPr lang="en-US" altLang="es-AR" sz="1300">
                <a:latin typeface="Times New Roman" panose="02020603050405020304" pitchFamily="18" charset="0"/>
              </a:rPr>
              <a:pPr/>
              <a:t>20</a:t>
            </a:fld>
            <a:endParaRPr lang="en-US" altLang="es-AR" sz="1300">
              <a:latin typeface="Times New Roman" panose="02020603050405020304" pitchFamily="18" charset="0"/>
            </a:endParaRPr>
          </a:p>
        </p:txBody>
      </p:sp>
      <p:sp>
        <p:nvSpPr>
          <p:cNvPr id="150530" name="Rectangle 2">
            <a:extLst>
              <a:ext uri="{FF2B5EF4-FFF2-40B4-BE49-F238E27FC236}">
                <a16:creationId xmlns:a16="http://schemas.microsoft.com/office/drawing/2014/main" id="{82E8A0ED-8D1F-A24C-B5FD-2340404C7909}"/>
              </a:ext>
            </a:extLst>
          </p:cNvPr>
          <p:cNvSpPr>
            <a:spLocks noGrp="1" noRot="1" noChangeAspect="1" noChangeArrowheads="1" noTextEdit="1"/>
          </p:cNvSpPr>
          <p:nvPr>
            <p:ph type="sldImg"/>
          </p:nvPr>
        </p:nvSpPr>
        <p:spPr>
          <a:xfrm>
            <a:off x="460375" y="720725"/>
            <a:ext cx="6400800" cy="3600450"/>
          </a:xfrm>
          <a:solidFill>
            <a:srgbClr val="FFFFFF"/>
          </a:solidFill>
          <a:ln/>
        </p:spPr>
      </p:sp>
      <p:sp>
        <p:nvSpPr>
          <p:cNvPr id="150531" name="Rectangle 3">
            <a:extLst>
              <a:ext uri="{FF2B5EF4-FFF2-40B4-BE49-F238E27FC236}">
                <a16:creationId xmlns:a16="http://schemas.microsoft.com/office/drawing/2014/main" id="{A2D77A4E-9D37-214D-94BF-495F61B81D18}"/>
              </a:ext>
            </a:extLst>
          </p:cNvPr>
          <p:cNvSpPr>
            <a:spLocks noGrp="1" noChangeArrowheads="1"/>
          </p:cNvSpPr>
          <p:nvPr>
            <p:ph type="body" idx="1"/>
          </p:nvPr>
        </p:nvSpPr>
        <p:spPr>
          <a:solidFill>
            <a:srgbClr val="FFFFFF"/>
          </a:solidFill>
          <a:ln>
            <a:solidFill>
              <a:srgbClr val="000000"/>
            </a:solidFill>
          </a:ln>
        </p:spPr>
        <p:txBody>
          <a:bodyPr lIns="95143" tIns="47572" rIns="95143" bIns="47572"/>
          <a:lstStyle/>
          <a:p>
            <a:pPr eaLnBrk="1" hangingPunct="1"/>
            <a:endParaRPr lang="es-SV" altLang="es-AR"/>
          </a:p>
        </p:txBody>
      </p:sp>
    </p:spTree>
    <p:extLst>
      <p:ext uri="{BB962C8B-B14F-4D97-AF65-F5344CB8AC3E}">
        <p14:creationId xmlns:p14="http://schemas.microsoft.com/office/powerpoint/2010/main" val="2968297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7">
            <a:extLst>
              <a:ext uri="{FF2B5EF4-FFF2-40B4-BE49-F238E27FC236}">
                <a16:creationId xmlns:a16="http://schemas.microsoft.com/office/drawing/2014/main" id="{329DC415-98FF-744A-BBA1-A099EC4903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Verdana" panose="020B0604030504040204" pitchFamily="34" charset="0"/>
              </a:defRPr>
            </a:lvl1pPr>
            <a:lvl2pPr marL="742950" indent="-285750" defTabSz="966788">
              <a:defRPr sz="1400">
                <a:solidFill>
                  <a:schemeClr val="tx1"/>
                </a:solidFill>
                <a:latin typeface="Verdana" panose="020B0604030504040204" pitchFamily="34" charset="0"/>
              </a:defRPr>
            </a:lvl2pPr>
            <a:lvl3pPr marL="1143000" indent="-228600" defTabSz="966788">
              <a:defRPr sz="1400">
                <a:solidFill>
                  <a:schemeClr val="tx1"/>
                </a:solidFill>
                <a:latin typeface="Verdana" panose="020B0604030504040204" pitchFamily="34" charset="0"/>
              </a:defRPr>
            </a:lvl3pPr>
            <a:lvl4pPr marL="1600200" indent="-228600" defTabSz="966788">
              <a:defRPr sz="1400">
                <a:solidFill>
                  <a:schemeClr val="tx1"/>
                </a:solidFill>
                <a:latin typeface="Verdana" panose="020B0604030504040204" pitchFamily="34" charset="0"/>
              </a:defRPr>
            </a:lvl4pPr>
            <a:lvl5pPr marL="2057400" indent="-228600" defTabSz="966788">
              <a:defRPr sz="1400">
                <a:solidFill>
                  <a:schemeClr val="tx1"/>
                </a:solidFill>
                <a:latin typeface="Verdana" panose="020B0604030504040204" pitchFamily="34" charset="0"/>
              </a:defRPr>
            </a:lvl5pPr>
            <a:lvl6pPr marL="2514600" indent="-228600" defTabSz="966788" eaLnBrk="0" fontAlgn="base" hangingPunct="0">
              <a:spcBef>
                <a:spcPct val="0"/>
              </a:spcBef>
              <a:spcAft>
                <a:spcPct val="0"/>
              </a:spcAft>
              <a:defRPr sz="1400">
                <a:solidFill>
                  <a:schemeClr val="tx1"/>
                </a:solidFill>
                <a:latin typeface="Verdana" panose="020B0604030504040204" pitchFamily="34" charset="0"/>
              </a:defRPr>
            </a:lvl6pPr>
            <a:lvl7pPr marL="2971800" indent="-228600" defTabSz="966788" eaLnBrk="0" fontAlgn="base" hangingPunct="0">
              <a:spcBef>
                <a:spcPct val="0"/>
              </a:spcBef>
              <a:spcAft>
                <a:spcPct val="0"/>
              </a:spcAft>
              <a:defRPr sz="1400">
                <a:solidFill>
                  <a:schemeClr val="tx1"/>
                </a:solidFill>
                <a:latin typeface="Verdana" panose="020B0604030504040204" pitchFamily="34" charset="0"/>
              </a:defRPr>
            </a:lvl7pPr>
            <a:lvl8pPr marL="3429000" indent="-228600" defTabSz="966788" eaLnBrk="0" fontAlgn="base" hangingPunct="0">
              <a:spcBef>
                <a:spcPct val="0"/>
              </a:spcBef>
              <a:spcAft>
                <a:spcPct val="0"/>
              </a:spcAft>
              <a:defRPr sz="1400">
                <a:solidFill>
                  <a:schemeClr val="tx1"/>
                </a:solidFill>
                <a:latin typeface="Verdana" panose="020B0604030504040204" pitchFamily="34" charset="0"/>
              </a:defRPr>
            </a:lvl8pPr>
            <a:lvl9pPr marL="3886200" indent="-228600" defTabSz="966788" eaLnBrk="0" fontAlgn="base" hangingPunct="0">
              <a:spcBef>
                <a:spcPct val="0"/>
              </a:spcBef>
              <a:spcAft>
                <a:spcPct val="0"/>
              </a:spcAft>
              <a:defRPr sz="1400">
                <a:solidFill>
                  <a:schemeClr val="tx1"/>
                </a:solidFill>
                <a:latin typeface="Verdana" panose="020B0604030504040204" pitchFamily="34" charset="0"/>
              </a:defRPr>
            </a:lvl9pPr>
          </a:lstStyle>
          <a:p>
            <a:fld id="{4C33096C-01F1-2B40-A3FA-23F4B51BAD05}" type="slidenum">
              <a:rPr lang="en-US" altLang="es-AR" sz="1300">
                <a:latin typeface="Times New Roman" panose="02020603050405020304" pitchFamily="18" charset="0"/>
              </a:rPr>
              <a:pPr/>
              <a:t>21</a:t>
            </a:fld>
            <a:endParaRPr lang="en-US" altLang="es-AR" sz="1300">
              <a:latin typeface="Times New Roman" panose="02020603050405020304" pitchFamily="18" charset="0"/>
            </a:endParaRPr>
          </a:p>
        </p:txBody>
      </p:sp>
      <p:sp>
        <p:nvSpPr>
          <p:cNvPr id="152578" name="Rectangle 2">
            <a:extLst>
              <a:ext uri="{FF2B5EF4-FFF2-40B4-BE49-F238E27FC236}">
                <a16:creationId xmlns:a16="http://schemas.microsoft.com/office/drawing/2014/main" id="{4851A12D-B4E9-454B-96F3-FE131E8D5B1D}"/>
              </a:ext>
            </a:extLst>
          </p:cNvPr>
          <p:cNvSpPr>
            <a:spLocks noGrp="1" noRot="1" noChangeAspect="1" noChangeArrowheads="1" noTextEdit="1"/>
          </p:cNvSpPr>
          <p:nvPr>
            <p:ph type="sldImg"/>
          </p:nvPr>
        </p:nvSpPr>
        <p:spPr>
          <a:xfrm>
            <a:off x="460375" y="720725"/>
            <a:ext cx="6400800" cy="3600450"/>
          </a:xfrm>
          <a:ln/>
        </p:spPr>
      </p:sp>
      <p:sp>
        <p:nvSpPr>
          <p:cNvPr id="152579" name="Rectangle 3">
            <a:extLst>
              <a:ext uri="{FF2B5EF4-FFF2-40B4-BE49-F238E27FC236}">
                <a16:creationId xmlns:a16="http://schemas.microsoft.com/office/drawing/2014/main" id="{24362E48-71F8-BF48-ABE2-77A7184958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143" tIns="47572" rIns="95143" bIns="47572"/>
          <a:lstStyle/>
          <a:p>
            <a:pPr eaLnBrk="1" hangingPunct="1"/>
            <a:endParaRPr lang="es-SV" altLang="es-AR"/>
          </a:p>
        </p:txBody>
      </p:sp>
    </p:spTree>
    <p:extLst>
      <p:ext uri="{BB962C8B-B14F-4D97-AF65-F5344CB8AC3E}">
        <p14:creationId xmlns:p14="http://schemas.microsoft.com/office/powerpoint/2010/main" val="159867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a:extLst>
              <a:ext uri="{FF2B5EF4-FFF2-40B4-BE49-F238E27FC236}">
                <a16:creationId xmlns:a16="http://schemas.microsoft.com/office/drawing/2014/main" id="{17CA4A47-D6BF-B34B-8E6C-E1FD333BF256}"/>
              </a:ext>
            </a:extLst>
          </p:cNvPr>
          <p:cNvSpPr>
            <a:spLocks noGrp="1" noRot="1" noChangeAspect="1" noChangeArrowheads="1" noTextEdit="1"/>
          </p:cNvSpPr>
          <p:nvPr>
            <p:ph type="sldImg"/>
          </p:nvPr>
        </p:nvSpPr>
        <p:spPr>
          <a:ln/>
        </p:spPr>
      </p:sp>
      <p:sp>
        <p:nvSpPr>
          <p:cNvPr id="155650" name="Notes Placeholder 2">
            <a:extLst>
              <a:ext uri="{FF2B5EF4-FFF2-40B4-BE49-F238E27FC236}">
                <a16:creationId xmlns:a16="http://schemas.microsoft.com/office/drawing/2014/main" id="{581B4683-876F-D545-B665-1421FBBC53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a:p>
        </p:txBody>
      </p:sp>
      <p:sp>
        <p:nvSpPr>
          <p:cNvPr id="155651" name="Slide Number Placeholder 3">
            <a:extLst>
              <a:ext uri="{FF2B5EF4-FFF2-40B4-BE49-F238E27FC236}">
                <a16:creationId xmlns:a16="http://schemas.microsoft.com/office/drawing/2014/main" id="{0A1EB42B-B2F9-5C40-93C8-F9A1EC73636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Verdana" panose="020B0604030504040204" pitchFamily="34" charset="0"/>
              </a:defRPr>
            </a:lvl1pPr>
            <a:lvl2pPr marL="742950" indent="-285750" defTabSz="966788">
              <a:defRPr sz="1400">
                <a:solidFill>
                  <a:schemeClr val="tx1"/>
                </a:solidFill>
                <a:latin typeface="Verdana" panose="020B0604030504040204" pitchFamily="34" charset="0"/>
              </a:defRPr>
            </a:lvl2pPr>
            <a:lvl3pPr marL="1143000" indent="-228600" defTabSz="966788">
              <a:defRPr sz="1400">
                <a:solidFill>
                  <a:schemeClr val="tx1"/>
                </a:solidFill>
                <a:latin typeface="Verdana" panose="020B0604030504040204" pitchFamily="34" charset="0"/>
              </a:defRPr>
            </a:lvl3pPr>
            <a:lvl4pPr marL="1600200" indent="-228600" defTabSz="966788">
              <a:defRPr sz="1400">
                <a:solidFill>
                  <a:schemeClr val="tx1"/>
                </a:solidFill>
                <a:latin typeface="Verdana" panose="020B0604030504040204" pitchFamily="34" charset="0"/>
              </a:defRPr>
            </a:lvl4pPr>
            <a:lvl5pPr marL="2057400" indent="-228600" defTabSz="966788">
              <a:defRPr sz="1400">
                <a:solidFill>
                  <a:schemeClr val="tx1"/>
                </a:solidFill>
                <a:latin typeface="Verdana" panose="020B0604030504040204" pitchFamily="34" charset="0"/>
              </a:defRPr>
            </a:lvl5pPr>
            <a:lvl6pPr marL="2514600" indent="-228600" defTabSz="966788" eaLnBrk="0" fontAlgn="base" hangingPunct="0">
              <a:spcBef>
                <a:spcPct val="0"/>
              </a:spcBef>
              <a:spcAft>
                <a:spcPct val="0"/>
              </a:spcAft>
              <a:defRPr sz="1400">
                <a:solidFill>
                  <a:schemeClr val="tx1"/>
                </a:solidFill>
                <a:latin typeface="Verdana" panose="020B0604030504040204" pitchFamily="34" charset="0"/>
              </a:defRPr>
            </a:lvl6pPr>
            <a:lvl7pPr marL="2971800" indent="-228600" defTabSz="966788" eaLnBrk="0" fontAlgn="base" hangingPunct="0">
              <a:spcBef>
                <a:spcPct val="0"/>
              </a:spcBef>
              <a:spcAft>
                <a:spcPct val="0"/>
              </a:spcAft>
              <a:defRPr sz="1400">
                <a:solidFill>
                  <a:schemeClr val="tx1"/>
                </a:solidFill>
                <a:latin typeface="Verdana" panose="020B0604030504040204" pitchFamily="34" charset="0"/>
              </a:defRPr>
            </a:lvl7pPr>
            <a:lvl8pPr marL="3429000" indent="-228600" defTabSz="966788" eaLnBrk="0" fontAlgn="base" hangingPunct="0">
              <a:spcBef>
                <a:spcPct val="0"/>
              </a:spcBef>
              <a:spcAft>
                <a:spcPct val="0"/>
              </a:spcAft>
              <a:defRPr sz="1400">
                <a:solidFill>
                  <a:schemeClr val="tx1"/>
                </a:solidFill>
                <a:latin typeface="Verdana" panose="020B0604030504040204" pitchFamily="34" charset="0"/>
              </a:defRPr>
            </a:lvl8pPr>
            <a:lvl9pPr marL="3886200" indent="-228600" defTabSz="966788" eaLnBrk="0" fontAlgn="base" hangingPunct="0">
              <a:spcBef>
                <a:spcPct val="0"/>
              </a:spcBef>
              <a:spcAft>
                <a:spcPct val="0"/>
              </a:spcAft>
              <a:defRPr sz="1400">
                <a:solidFill>
                  <a:schemeClr val="tx1"/>
                </a:solidFill>
                <a:latin typeface="Verdana" panose="020B0604030504040204" pitchFamily="34" charset="0"/>
              </a:defRPr>
            </a:lvl9pPr>
          </a:lstStyle>
          <a:p>
            <a:fld id="{F3A172E3-56BB-4B42-B8DE-CFFE748EBB4D}" type="slidenum">
              <a:rPr lang="en-US" altLang="es-AR" sz="1300">
                <a:latin typeface="Times New Roman" panose="02020603050405020304" pitchFamily="18" charset="0"/>
              </a:rPr>
              <a:pPr/>
              <a:t>23</a:t>
            </a:fld>
            <a:endParaRPr lang="en-US" altLang="es-AR" sz="1300">
              <a:latin typeface="Times New Roman" panose="02020603050405020304" pitchFamily="18" charset="0"/>
            </a:endParaRPr>
          </a:p>
        </p:txBody>
      </p:sp>
    </p:spTree>
    <p:extLst>
      <p:ext uri="{BB962C8B-B14F-4D97-AF65-F5344CB8AC3E}">
        <p14:creationId xmlns:p14="http://schemas.microsoft.com/office/powerpoint/2010/main" val="616692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a:extLst>
              <a:ext uri="{FF2B5EF4-FFF2-40B4-BE49-F238E27FC236}">
                <a16:creationId xmlns:a16="http://schemas.microsoft.com/office/drawing/2014/main" id="{C218D4CC-26C1-D745-BB66-9DD65AFA4814}"/>
              </a:ext>
            </a:extLst>
          </p:cNvPr>
          <p:cNvSpPr>
            <a:spLocks noGrp="1" noRot="1" noChangeAspect="1" noChangeArrowheads="1" noTextEdit="1"/>
          </p:cNvSpPr>
          <p:nvPr>
            <p:ph type="sldImg"/>
          </p:nvPr>
        </p:nvSpPr>
        <p:spPr>
          <a:ln/>
        </p:spPr>
      </p:sp>
      <p:sp>
        <p:nvSpPr>
          <p:cNvPr id="157698" name="Notes Placeholder 2">
            <a:extLst>
              <a:ext uri="{FF2B5EF4-FFF2-40B4-BE49-F238E27FC236}">
                <a16:creationId xmlns:a16="http://schemas.microsoft.com/office/drawing/2014/main" id="{01923031-6437-C742-B695-4B8AB92E3B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a:p>
        </p:txBody>
      </p:sp>
      <p:sp>
        <p:nvSpPr>
          <p:cNvPr id="157699" name="Slide Number Placeholder 3">
            <a:extLst>
              <a:ext uri="{FF2B5EF4-FFF2-40B4-BE49-F238E27FC236}">
                <a16:creationId xmlns:a16="http://schemas.microsoft.com/office/drawing/2014/main" id="{A88EF4B1-CCD0-FC4A-A2EA-707BEF4C950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Verdana" panose="020B0604030504040204" pitchFamily="34" charset="0"/>
              </a:defRPr>
            </a:lvl1pPr>
            <a:lvl2pPr marL="742950" indent="-285750" defTabSz="966788">
              <a:defRPr sz="1400">
                <a:solidFill>
                  <a:schemeClr val="tx1"/>
                </a:solidFill>
                <a:latin typeface="Verdana" panose="020B0604030504040204" pitchFamily="34" charset="0"/>
              </a:defRPr>
            </a:lvl2pPr>
            <a:lvl3pPr marL="1143000" indent="-228600" defTabSz="966788">
              <a:defRPr sz="1400">
                <a:solidFill>
                  <a:schemeClr val="tx1"/>
                </a:solidFill>
                <a:latin typeface="Verdana" panose="020B0604030504040204" pitchFamily="34" charset="0"/>
              </a:defRPr>
            </a:lvl3pPr>
            <a:lvl4pPr marL="1600200" indent="-228600" defTabSz="966788">
              <a:defRPr sz="1400">
                <a:solidFill>
                  <a:schemeClr val="tx1"/>
                </a:solidFill>
                <a:latin typeface="Verdana" panose="020B0604030504040204" pitchFamily="34" charset="0"/>
              </a:defRPr>
            </a:lvl4pPr>
            <a:lvl5pPr marL="2057400" indent="-228600" defTabSz="966788">
              <a:defRPr sz="1400">
                <a:solidFill>
                  <a:schemeClr val="tx1"/>
                </a:solidFill>
                <a:latin typeface="Verdana" panose="020B0604030504040204" pitchFamily="34" charset="0"/>
              </a:defRPr>
            </a:lvl5pPr>
            <a:lvl6pPr marL="2514600" indent="-228600" defTabSz="966788" eaLnBrk="0" fontAlgn="base" hangingPunct="0">
              <a:spcBef>
                <a:spcPct val="0"/>
              </a:spcBef>
              <a:spcAft>
                <a:spcPct val="0"/>
              </a:spcAft>
              <a:defRPr sz="1400">
                <a:solidFill>
                  <a:schemeClr val="tx1"/>
                </a:solidFill>
                <a:latin typeface="Verdana" panose="020B0604030504040204" pitchFamily="34" charset="0"/>
              </a:defRPr>
            </a:lvl6pPr>
            <a:lvl7pPr marL="2971800" indent="-228600" defTabSz="966788" eaLnBrk="0" fontAlgn="base" hangingPunct="0">
              <a:spcBef>
                <a:spcPct val="0"/>
              </a:spcBef>
              <a:spcAft>
                <a:spcPct val="0"/>
              </a:spcAft>
              <a:defRPr sz="1400">
                <a:solidFill>
                  <a:schemeClr val="tx1"/>
                </a:solidFill>
                <a:latin typeface="Verdana" panose="020B0604030504040204" pitchFamily="34" charset="0"/>
              </a:defRPr>
            </a:lvl7pPr>
            <a:lvl8pPr marL="3429000" indent="-228600" defTabSz="966788" eaLnBrk="0" fontAlgn="base" hangingPunct="0">
              <a:spcBef>
                <a:spcPct val="0"/>
              </a:spcBef>
              <a:spcAft>
                <a:spcPct val="0"/>
              </a:spcAft>
              <a:defRPr sz="1400">
                <a:solidFill>
                  <a:schemeClr val="tx1"/>
                </a:solidFill>
                <a:latin typeface="Verdana" panose="020B0604030504040204" pitchFamily="34" charset="0"/>
              </a:defRPr>
            </a:lvl8pPr>
            <a:lvl9pPr marL="3886200" indent="-228600" defTabSz="966788" eaLnBrk="0" fontAlgn="base" hangingPunct="0">
              <a:spcBef>
                <a:spcPct val="0"/>
              </a:spcBef>
              <a:spcAft>
                <a:spcPct val="0"/>
              </a:spcAft>
              <a:defRPr sz="1400">
                <a:solidFill>
                  <a:schemeClr val="tx1"/>
                </a:solidFill>
                <a:latin typeface="Verdana" panose="020B0604030504040204" pitchFamily="34" charset="0"/>
              </a:defRPr>
            </a:lvl9pPr>
          </a:lstStyle>
          <a:p>
            <a:fld id="{894EAEF8-178C-914B-BD59-C10DF569FE2D}" type="slidenum">
              <a:rPr lang="en-US" altLang="es-AR" sz="1300">
                <a:latin typeface="Times New Roman" panose="02020603050405020304" pitchFamily="18" charset="0"/>
              </a:rPr>
              <a:pPr/>
              <a:t>24</a:t>
            </a:fld>
            <a:endParaRPr lang="en-US" altLang="es-AR" sz="1300">
              <a:latin typeface="Times New Roman" panose="02020603050405020304" pitchFamily="18" charset="0"/>
            </a:endParaRPr>
          </a:p>
        </p:txBody>
      </p:sp>
    </p:spTree>
    <p:extLst>
      <p:ext uri="{BB962C8B-B14F-4D97-AF65-F5344CB8AC3E}">
        <p14:creationId xmlns:p14="http://schemas.microsoft.com/office/powerpoint/2010/main" val="2650684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6344E118-00B0-9344-9393-D70F8D357548}"/>
              </a:ext>
            </a:extLst>
          </p:cNvPr>
          <p:cNvSpPr txBox="1">
            <a:spLocks noGrp="1" noChangeArrowheads="1"/>
          </p:cNvSpPr>
          <p:nvPr/>
        </p:nvSpPr>
        <p:spPr bwMode="auto">
          <a:xfrm>
            <a:off x="3846513" y="9429750"/>
            <a:ext cx="294798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7030" tIns="45256" rIns="87030" bIns="45256" anchor="b"/>
          <a:lstStyle>
            <a:lvl1pPr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1pPr>
            <a:lvl2pPr marL="742950" indent="-28575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2pPr>
            <a:lvl3pPr marL="11430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3pPr>
            <a:lvl4pPr marL="16002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4pPr>
            <a:lvl5pPr marL="20574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5pPr>
            <a:lvl6pPr marL="25146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6pPr>
            <a:lvl7pPr marL="29718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7pPr>
            <a:lvl8pPr marL="34290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8pPr>
            <a:lvl9pPr marL="38862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9pPr>
          </a:lstStyle>
          <a:p>
            <a:pPr algn="r" eaLnBrk="1" hangingPunct="1">
              <a:spcBef>
                <a:spcPct val="0"/>
              </a:spcBef>
            </a:pPr>
            <a:fld id="{89A55DD3-1949-7042-B32A-5E3A3F9D929E}" type="slidenum">
              <a:rPr lang="en-US" altLang="en-US" sz="1400">
                <a:solidFill>
                  <a:srgbClr val="000000"/>
                </a:solidFill>
                <a:ea typeface="DejaVu Sans"/>
                <a:cs typeface="DejaVu Sans"/>
              </a:rPr>
              <a:pPr algn="r" eaLnBrk="1" hangingPunct="1">
                <a:spcBef>
                  <a:spcPct val="0"/>
                </a:spcBef>
              </a:pPr>
              <a:t>29</a:t>
            </a:fld>
            <a:endParaRPr lang="en-US" altLang="en-US" sz="1400">
              <a:solidFill>
                <a:srgbClr val="000000"/>
              </a:solidFill>
              <a:ea typeface="DejaVu Sans"/>
              <a:cs typeface="DejaVu Sans"/>
            </a:endParaRPr>
          </a:p>
        </p:txBody>
      </p:sp>
      <p:sp>
        <p:nvSpPr>
          <p:cNvPr id="184323" name="Text Box 1">
            <a:extLst>
              <a:ext uri="{FF2B5EF4-FFF2-40B4-BE49-F238E27FC236}">
                <a16:creationId xmlns:a16="http://schemas.microsoft.com/office/drawing/2014/main" id="{4069C71A-2188-124B-AC48-B917511F3299}"/>
              </a:ext>
            </a:extLst>
          </p:cNvPr>
          <p:cNvSpPr>
            <a:spLocks noGrp="1" noRot="1" noChangeAspect="1" noChangeArrowheads="1" noTextEdit="1"/>
          </p:cNvSpPr>
          <p:nvPr>
            <p:ph type="sldImg"/>
          </p:nvPr>
        </p:nvSpPr>
        <p:spPr>
          <a:xfrm>
            <a:off x="93663" y="757238"/>
            <a:ext cx="6607175" cy="3717925"/>
          </a:xfrm>
          <a:solidFill>
            <a:srgbClr val="FFFFFF"/>
          </a:solidFill>
          <a:ln/>
        </p:spPr>
      </p:sp>
      <p:sp>
        <p:nvSpPr>
          <p:cNvPr id="184324" name="Text Box 2">
            <a:extLst>
              <a:ext uri="{FF2B5EF4-FFF2-40B4-BE49-F238E27FC236}">
                <a16:creationId xmlns:a16="http://schemas.microsoft.com/office/drawing/2014/main" id="{5776AF3F-6A85-A94B-8029-83C2475C9A85}"/>
              </a:ext>
            </a:extLst>
          </p:cNvPr>
          <p:cNvSpPr>
            <a:spLocks noGrp="1" noChangeArrowheads="1"/>
          </p:cNvSpPr>
          <p:nvPr>
            <p:ph type="body" idx="1"/>
          </p:nvPr>
        </p:nvSpPr>
        <p:spPr>
          <a:xfrm>
            <a:off x="679450" y="4714875"/>
            <a:ext cx="5437188"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658140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DDEE2C75-BCC7-544F-B628-470F3C164D37}"/>
              </a:ext>
            </a:extLst>
          </p:cNvPr>
          <p:cNvSpPr txBox="1">
            <a:spLocks noGrp="1" noChangeArrowheads="1"/>
          </p:cNvSpPr>
          <p:nvPr/>
        </p:nvSpPr>
        <p:spPr bwMode="auto">
          <a:xfrm>
            <a:off x="3846513" y="9429750"/>
            <a:ext cx="294798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7030" tIns="45256" rIns="87030" bIns="45256" anchor="b"/>
          <a:lstStyle>
            <a:lvl1pPr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1pPr>
            <a:lvl2pPr marL="742950" indent="-28575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2pPr>
            <a:lvl3pPr marL="11430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3pPr>
            <a:lvl4pPr marL="16002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4pPr>
            <a:lvl5pPr marL="20574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5pPr>
            <a:lvl6pPr marL="25146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6pPr>
            <a:lvl7pPr marL="29718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7pPr>
            <a:lvl8pPr marL="34290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8pPr>
            <a:lvl9pPr marL="38862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9pPr>
          </a:lstStyle>
          <a:p>
            <a:pPr algn="r" eaLnBrk="1" hangingPunct="1">
              <a:spcBef>
                <a:spcPct val="0"/>
              </a:spcBef>
            </a:pPr>
            <a:fld id="{A23E6C44-B35E-BE49-9C75-0A27F57FDDF2}" type="slidenum">
              <a:rPr lang="en-US" altLang="en-US" sz="1400">
                <a:solidFill>
                  <a:srgbClr val="000000"/>
                </a:solidFill>
                <a:ea typeface="DejaVu Sans"/>
                <a:cs typeface="DejaVu Sans"/>
              </a:rPr>
              <a:pPr algn="r" eaLnBrk="1" hangingPunct="1">
                <a:spcBef>
                  <a:spcPct val="0"/>
                </a:spcBef>
              </a:pPr>
              <a:t>30</a:t>
            </a:fld>
            <a:endParaRPr lang="en-US" altLang="en-US" sz="1400">
              <a:solidFill>
                <a:srgbClr val="000000"/>
              </a:solidFill>
              <a:ea typeface="DejaVu Sans"/>
              <a:cs typeface="DejaVu Sans"/>
            </a:endParaRPr>
          </a:p>
        </p:txBody>
      </p:sp>
      <p:sp>
        <p:nvSpPr>
          <p:cNvPr id="186371" name="Text Box 1">
            <a:extLst>
              <a:ext uri="{FF2B5EF4-FFF2-40B4-BE49-F238E27FC236}">
                <a16:creationId xmlns:a16="http://schemas.microsoft.com/office/drawing/2014/main" id="{99B69DCE-EE47-3C4F-9EB7-664C29666FDA}"/>
              </a:ext>
            </a:extLst>
          </p:cNvPr>
          <p:cNvSpPr>
            <a:spLocks noGrp="1" noRot="1" noChangeAspect="1" noChangeArrowheads="1" noTextEdit="1"/>
          </p:cNvSpPr>
          <p:nvPr>
            <p:ph type="sldImg"/>
          </p:nvPr>
        </p:nvSpPr>
        <p:spPr>
          <a:xfrm>
            <a:off x="93663" y="757238"/>
            <a:ext cx="6607175" cy="3717925"/>
          </a:xfrm>
          <a:solidFill>
            <a:srgbClr val="FFFFFF"/>
          </a:solidFill>
          <a:ln/>
        </p:spPr>
      </p:sp>
      <p:sp>
        <p:nvSpPr>
          <p:cNvPr id="186372" name="Text Box 2">
            <a:extLst>
              <a:ext uri="{FF2B5EF4-FFF2-40B4-BE49-F238E27FC236}">
                <a16:creationId xmlns:a16="http://schemas.microsoft.com/office/drawing/2014/main" id="{00F5B560-D6F5-7D4E-B315-B77DAFE06553}"/>
              </a:ext>
            </a:extLst>
          </p:cNvPr>
          <p:cNvSpPr>
            <a:spLocks noGrp="1" noChangeArrowheads="1"/>
          </p:cNvSpPr>
          <p:nvPr>
            <p:ph type="body" idx="1"/>
          </p:nvPr>
        </p:nvSpPr>
        <p:spPr>
          <a:xfrm>
            <a:off x="679450" y="4714875"/>
            <a:ext cx="5437188"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3971633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8BF89A28-A01C-D940-8D76-69D48A6B1D21}"/>
              </a:ext>
            </a:extLst>
          </p:cNvPr>
          <p:cNvSpPr txBox="1">
            <a:spLocks noGrp="1" noChangeArrowheads="1"/>
          </p:cNvSpPr>
          <p:nvPr/>
        </p:nvSpPr>
        <p:spPr bwMode="auto">
          <a:xfrm>
            <a:off x="3846513" y="9429750"/>
            <a:ext cx="294798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7030" tIns="45256" rIns="87030" bIns="45256" anchor="b"/>
          <a:lstStyle>
            <a:lvl1pPr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1pPr>
            <a:lvl2pPr marL="742950" indent="-28575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2pPr>
            <a:lvl3pPr marL="11430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3pPr>
            <a:lvl4pPr marL="16002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4pPr>
            <a:lvl5pPr marL="20574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5pPr>
            <a:lvl6pPr marL="25146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6pPr>
            <a:lvl7pPr marL="29718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7pPr>
            <a:lvl8pPr marL="34290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8pPr>
            <a:lvl9pPr marL="38862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9pPr>
          </a:lstStyle>
          <a:p>
            <a:pPr algn="r" eaLnBrk="1" hangingPunct="1">
              <a:spcBef>
                <a:spcPct val="0"/>
              </a:spcBef>
            </a:pPr>
            <a:fld id="{F5B570A3-920B-0A42-AE6C-F8734F1E4BEB}" type="slidenum">
              <a:rPr lang="en-US" altLang="en-US" sz="1400">
                <a:solidFill>
                  <a:srgbClr val="000000"/>
                </a:solidFill>
                <a:ea typeface="DejaVu Sans"/>
                <a:cs typeface="DejaVu Sans"/>
              </a:rPr>
              <a:pPr algn="r" eaLnBrk="1" hangingPunct="1">
                <a:spcBef>
                  <a:spcPct val="0"/>
                </a:spcBef>
              </a:pPr>
              <a:t>31</a:t>
            </a:fld>
            <a:endParaRPr lang="en-US" altLang="en-US" sz="1400">
              <a:solidFill>
                <a:srgbClr val="000000"/>
              </a:solidFill>
              <a:ea typeface="DejaVu Sans"/>
              <a:cs typeface="DejaVu Sans"/>
            </a:endParaRPr>
          </a:p>
        </p:txBody>
      </p:sp>
      <p:sp>
        <p:nvSpPr>
          <p:cNvPr id="188419" name="Text Box 1">
            <a:extLst>
              <a:ext uri="{FF2B5EF4-FFF2-40B4-BE49-F238E27FC236}">
                <a16:creationId xmlns:a16="http://schemas.microsoft.com/office/drawing/2014/main" id="{F136366D-4AA3-DD47-83AE-0DF0B1830FD1}"/>
              </a:ext>
            </a:extLst>
          </p:cNvPr>
          <p:cNvSpPr>
            <a:spLocks noGrp="1" noRot="1" noChangeAspect="1" noChangeArrowheads="1" noTextEdit="1"/>
          </p:cNvSpPr>
          <p:nvPr>
            <p:ph type="sldImg"/>
          </p:nvPr>
        </p:nvSpPr>
        <p:spPr>
          <a:xfrm>
            <a:off x="93663" y="757238"/>
            <a:ext cx="6607175" cy="3717925"/>
          </a:xfrm>
          <a:solidFill>
            <a:srgbClr val="FFFFFF"/>
          </a:solidFill>
          <a:ln/>
        </p:spPr>
      </p:sp>
      <p:sp>
        <p:nvSpPr>
          <p:cNvPr id="188420" name="Text Box 2">
            <a:extLst>
              <a:ext uri="{FF2B5EF4-FFF2-40B4-BE49-F238E27FC236}">
                <a16:creationId xmlns:a16="http://schemas.microsoft.com/office/drawing/2014/main" id="{7AD89063-E01F-A741-9549-9ED610137E74}"/>
              </a:ext>
            </a:extLst>
          </p:cNvPr>
          <p:cNvSpPr>
            <a:spLocks noGrp="1" noChangeArrowheads="1"/>
          </p:cNvSpPr>
          <p:nvPr>
            <p:ph type="body" idx="1"/>
          </p:nvPr>
        </p:nvSpPr>
        <p:spPr>
          <a:xfrm>
            <a:off x="679450" y="4714875"/>
            <a:ext cx="5437188"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713360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B4B918-E28D-814C-BD82-1CD503C4621D}"/>
              </a:ext>
            </a:extLst>
          </p:cNvPr>
          <p:cNvSpPr txBox="1">
            <a:spLocks noGrp="1" noChangeArrowheads="1"/>
          </p:cNvSpPr>
          <p:nvPr/>
        </p:nvSpPr>
        <p:spPr bwMode="auto">
          <a:xfrm>
            <a:off x="3846513" y="9429750"/>
            <a:ext cx="294798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7030" tIns="45256" rIns="87030" bIns="45256" anchor="b"/>
          <a:lstStyle>
            <a:lvl1pPr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1pPr>
            <a:lvl2pPr marL="742950" indent="-28575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2pPr>
            <a:lvl3pPr marL="11430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3pPr>
            <a:lvl4pPr marL="16002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4pPr>
            <a:lvl5pPr marL="20574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5pPr>
            <a:lvl6pPr marL="25146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6pPr>
            <a:lvl7pPr marL="29718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7pPr>
            <a:lvl8pPr marL="34290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8pPr>
            <a:lvl9pPr marL="38862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9pPr>
          </a:lstStyle>
          <a:p>
            <a:pPr algn="r" eaLnBrk="1" hangingPunct="1">
              <a:spcBef>
                <a:spcPct val="0"/>
              </a:spcBef>
            </a:pPr>
            <a:fld id="{6F498179-EE27-4640-8EBD-F2AC560809AA}" type="slidenum">
              <a:rPr lang="en-US" altLang="en-US" sz="1400">
                <a:solidFill>
                  <a:srgbClr val="000000"/>
                </a:solidFill>
                <a:ea typeface="DejaVu Sans"/>
                <a:cs typeface="DejaVu Sans"/>
              </a:rPr>
              <a:pPr algn="r" eaLnBrk="1" hangingPunct="1">
                <a:spcBef>
                  <a:spcPct val="0"/>
                </a:spcBef>
              </a:pPr>
              <a:t>32</a:t>
            </a:fld>
            <a:endParaRPr lang="en-US" altLang="en-US" sz="1400">
              <a:solidFill>
                <a:srgbClr val="000000"/>
              </a:solidFill>
              <a:ea typeface="DejaVu Sans"/>
              <a:cs typeface="DejaVu Sans"/>
            </a:endParaRPr>
          </a:p>
        </p:txBody>
      </p:sp>
      <p:sp>
        <p:nvSpPr>
          <p:cNvPr id="190467" name="Text Box 1">
            <a:extLst>
              <a:ext uri="{FF2B5EF4-FFF2-40B4-BE49-F238E27FC236}">
                <a16:creationId xmlns:a16="http://schemas.microsoft.com/office/drawing/2014/main" id="{E58CBFC1-39AC-2544-A355-B1568144AC8C}"/>
              </a:ext>
            </a:extLst>
          </p:cNvPr>
          <p:cNvSpPr>
            <a:spLocks noGrp="1" noRot="1" noChangeAspect="1" noChangeArrowheads="1" noTextEdit="1"/>
          </p:cNvSpPr>
          <p:nvPr>
            <p:ph type="sldImg"/>
          </p:nvPr>
        </p:nvSpPr>
        <p:spPr>
          <a:xfrm>
            <a:off x="93663" y="757238"/>
            <a:ext cx="6607175" cy="3717925"/>
          </a:xfrm>
          <a:solidFill>
            <a:srgbClr val="FFFFFF"/>
          </a:solidFill>
          <a:ln/>
        </p:spPr>
      </p:sp>
      <p:sp>
        <p:nvSpPr>
          <p:cNvPr id="190468" name="Text Box 2">
            <a:extLst>
              <a:ext uri="{FF2B5EF4-FFF2-40B4-BE49-F238E27FC236}">
                <a16:creationId xmlns:a16="http://schemas.microsoft.com/office/drawing/2014/main" id="{EABCB17E-6EDF-C849-A6D5-01EE3066D13B}"/>
              </a:ext>
            </a:extLst>
          </p:cNvPr>
          <p:cNvSpPr>
            <a:spLocks noGrp="1" noChangeArrowheads="1"/>
          </p:cNvSpPr>
          <p:nvPr>
            <p:ph type="body" idx="1"/>
          </p:nvPr>
        </p:nvSpPr>
        <p:spPr>
          <a:xfrm>
            <a:off x="679450" y="4714875"/>
            <a:ext cx="5437188"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298873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2584968E-AB8C-BB47-9C83-8FC69BEFC2DD}"/>
              </a:ext>
            </a:extLst>
          </p:cNvPr>
          <p:cNvSpPr txBox="1">
            <a:spLocks noGrp="1" noChangeArrowheads="1"/>
          </p:cNvSpPr>
          <p:nvPr/>
        </p:nvSpPr>
        <p:spPr bwMode="auto">
          <a:xfrm>
            <a:off x="3846513" y="9429750"/>
            <a:ext cx="294798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7030" tIns="45256" rIns="87030" bIns="45256" anchor="b"/>
          <a:lstStyle>
            <a:lvl1pPr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1pPr>
            <a:lvl2pPr marL="742950" indent="-28575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2pPr>
            <a:lvl3pPr marL="11430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3pPr>
            <a:lvl4pPr marL="16002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4pPr>
            <a:lvl5pPr marL="20574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5pPr>
            <a:lvl6pPr marL="25146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6pPr>
            <a:lvl7pPr marL="29718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7pPr>
            <a:lvl8pPr marL="34290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8pPr>
            <a:lvl9pPr marL="38862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9pPr>
          </a:lstStyle>
          <a:p>
            <a:pPr algn="r" eaLnBrk="1" hangingPunct="1">
              <a:spcBef>
                <a:spcPct val="0"/>
              </a:spcBef>
            </a:pPr>
            <a:fld id="{3174B476-C140-C54C-9C24-F4346380D059}" type="slidenum">
              <a:rPr lang="en-US" altLang="en-US" sz="1400">
                <a:solidFill>
                  <a:srgbClr val="000000"/>
                </a:solidFill>
                <a:ea typeface="DejaVu Sans"/>
                <a:cs typeface="DejaVu Sans"/>
              </a:rPr>
              <a:pPr algn="r" eaLnBrk="1" hangingPunct="1">
                <a:spcBef>
                  <a:spcPct val="0"/>
                </a:spcBef>
              </a:pPr>
              <a:t>6</a:t>
            </a:fld>
            <a:endParaRPr lang="en-US" altLang="en-US" sz="1400">
              <a:solidFill>
                <a:srgbClr val="000000"/>
              </a:solidFill>
              <a:ea typeface="DejaVu Sans"/>
              <a:cs typeface="DejaVu Sans"/>
            </a:endParaRPr>
          </a:p>
        </p:txBody>
      </p:sp>
      <p:sp>
        <p:nvSpPr>
          <p:cNvPr id="79875" name="Text Box 1">
            <a:extLst>
              <a:ext uri="{FF2B5EF4-FFF2-40B4-BE49-F238E27FC236}">
                <a16:creationId xmlns:a16="http://schemas.microsoft.com/office/drawing/2014/main" id="{73DB597A-80B3-1140-815F-CCB39CA367A0}"/>
              </a:ext>
            </a:extLst>
          </p:cNvPr>
          <p:cNvSpPr>
            <a:spLocks noGrp="1" noRot="1" noChangeAspect="1" noChangeArrowheads="1" noTextEdit="1"/>
          </p:cNvSpPr>
          <p:nvPr>
            <p:ph type="sldImg"/>
          </p:nvPr>
        </p:nvSpPr>
        <p:spPr>
          <a:xfrm>
            <a:off x="93663" y="757238"/>
            <a:ext cx="6607175" cy="3717925"/>
          </a:xfrm>
          <a:solidFill>
            <a:srgbClr val="FFFFFF"/>
          </a:solidFill>
          <a:ln/>
        </p:spPr>
      </p:sp>
      <p:sp>
        <p:nvSpPr>
          <p:cNvPr id="79876" name="Text Box 2">
            <a:extLst>
              <a:ext uri="{FF2B5EF4-FFF2-40B4-BE49-F238E27FC236}">
                <a16:creationId xmlns:a16="http://schemas.microsoft.com/office/drawing/2014/main" id="{D0DA66E5-DC0E-884E-B8F1-FFFE2134A89A}"/>
              </a:ext>
            </a:extLst>
          </p:cNvPr>
          <p:cNvSpPr>
            <a:spLocks noGrp="1" noChangeArrowheads="1"/>
          </p:cNvSpPr>
          <p:nvPr>
            <p:ph type="body" idx="1"/>
          </p:nvPr>
        </p:nvSpPr>
        <p:spPr>
          <a:xfrm>
            <a:off x="679450" y="4714875"/>
            <a:ext cx="5437188"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414193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7EA4B1CC-9C02-0F46-B621-B839C9B167CA}"/>
              </a:ext>
            </a:extLst>
          </p:cNvPr>
          <p:cNvSpPr txBox="1">
            <a:spLocks noGrp="1" noChangeArrowheads="1"/>
          </p:cNvSpPr>
          <p:nvPr/>
        </p:nvSpPr>
        <p:spPr bwMode="auto">
          <a:xfrm>
            <a:off x="3846513" y="9429750"/>
            <a:ext cx="294798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7030" tIns="45256" rIns="87030" bIns="45256" anchor="b"/>
          <a:lstStyle>
            <a:lvl1pPr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1pPr>
            <a:lvl2pPr marL="742950" indent="-28575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2pPr>
            <a:lvl3pPr marL="11430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3pPr>
            <a:lvl4pPr marL="16002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4pPr>
            <a:lvl5pPr marL="20574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5pPr>
            <a:lvl6pPr marL="25146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6pPr>
            <a:lvl7pPr marL="29718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7pPr>
            <a:lvl8pPr marL="34290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8pPr>
            <a:lvl9pPr marL="38862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9pPr>
          </a:lstStyle>
          <a:p>
            <a:pPr algn="r" eaLnBrk="1" hangingPunct="1">
              <a:spcBef>
                <a:spcPct val="0"/>
              </a:spcBef>
            </a:pPr>
            <a:fld id="{25F5F3AC-2096-2C4C-B8A2-4804D7E0BA85}" type="slidenum">
              <a:rPr lang="en-US" altLang="en-US" sz="1400">
                <a:solidFill>
                  <a:srgbClr val="000000"/>
                </a:solidFill>
                <a:ea typeface="DejaVu Sans"/>
                <a:cs typeface="DejaVu Sans"/>
              </a:rPr>
              <a:pPr algn="r" eaLnBrk="1" hangingPunct="1">
                <a:spcBef>
                  <a:spcPct val="0"/>
                </a:spcBef>
              </a:pPr>
              <a:t>7</a:t>
            </a:fld>
            <a:endParaRPr lang="en-US" altLang="en-US" sz="1400">
              <a:solidFill>
                <a:srgbClr val="000000"/>
              </a:solidFill>
              <a:ea typeface="DejaVu Sans"/>
              <a:cs typeface="DejaVu Sans"/>
            </a:endParaRPr>
          </a:p>
        </p:txBody>
      </p:sp>
      <p:sp>
        <p:nvSpPr>
          <p:cNvPr id="81923" name="Text Box 1">
            <a:extLst>
              <a:ext uri="{FF2B5EF4-FFF2-40B4-BE49-F238E27FC236}">
                <a16:creationId xmlns:a16="http://schemas.microsoft.com/office/drawing/2014/main" id="{A5EC7188-2714-1141-9610-4FFAD33D20BC}"/>
              </a:ext>
            </a:extLst>
          </p:cNvPr>
          <p:cNvSpPr>
            <a:spLocks noGrp="1" noRot="1" noChangeAspect="1" noChangeArrowheads="1" noTextEdit="1"/>
          </p:cNvSpPr>
          <p:nvPr>
            <p:ph type="sldImg"/>
          </p:nvPr>
        </p:nvSpPr>
        <p:spPr>
          <a:xfrm>
            <a:off x="93663" y="757238"/>
            <a:ext cx="6607175" cy="3717925"/>
          </a:xfrm>
          <a:solidFill>
            <a:srgbClr val="FFFFFF"/>
          </a:solidFill>
          <a:ln/>
        </p:spPr>
      </p:sp>
      <p:sp>
        <p:nvSpPr>
          <p:cNvPr id="81924" name="Text Box 2">
            <a:extLst>
              <a:ext uri="{FF2B5EF4-FFF2-40B4-BE49-F238E27FC236}">
                <a16:creationId xmlns:a16="http://schemas.microsoft.com/office/drawing/2014/main" id="{74AC89F6-B6A6-0048-A65B-DD97B4C5ABFF}"/>
              </a:ext>
            </a:extLst>
          </p:cNvPr>
          <p:cNvSpPr>
            <a:spLocks noGrp="1" noChangeArrowheads="1"/>
          </p:cNvSpPr>
          <p:nvPr>
            <p:ph type="body" idx="1"/>
          </p:nvPr>
        </p:nvSpPr>
        <p:spPr>
          <a:xfrm>
            <a:off x="679450" y="4714875"/>
            <a:ext cx="5437188"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731592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53887B65-EE53-DD48-AECB-3105250CE8E5}"/>
              </a:ext>
            </a:extLst>
          </p:cNvPr>
          <p:cNvSpPr txBox="1">
            <a:spLocks noGrp="1" noChangeArrowheads="1"/>
          </p:cNvSpPr>
          <p:nvPr/>
        </p:nvSpPr>
        <p:spPr bwMode="auto">
          <a:xfrm>
            <a:off x="3846513" y="9429750"/>
            <a:ext cx="294798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7030" tIns="45256" rIns="87030" bIns="45256" anchor="b"/>
          <a:lstStyle>
            <a:lvl1pPr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1pPr>
            <a:lvl2pPr marL="742950" indent="-28575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2pPr>
            <a:lvl3pPr marL="11430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3pPr>
            <a:lvl4pPr marL="16002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4pPr>
            <a:lvl5pPr marL="20574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5pPr>
            <a:lvl6pPr marL="25146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6pPr>
            <a:lvl7pPr marL="29718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7pPr>
            <a:lvl8pPr marL="34290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8pPr>
            <a:lvl9pPr marL="38862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9pPr>
          </a:lstStyle>
          <a:p>
            <a:pPr algn="r" eaLnBrk="1" hangingPunct="1">
              <a:spcBef>
                <a:spcPct val="0"/>
              </a:spcBef>
            </a:pPr>
            <a:fld id="{CE2E1CFC-FCE8-1E41-BF3C-C3042F81EB31}" type="slidenum">
              <a:rPr lang="en-US" altLang="en-US" sz="1400">
                <a:solidFill>
                  <a:srgbClr val="000000"/>
                </a:solidFill>
                <a:ea typeface="DejaVu Sans"/>
                <a:cs typeface="DejaVu Sans"/>
              </a:rPr>
              <a:pPr algn="r" eaLnBrk="1" hangingPunct="1">
                <a:spcBef>
                  <a:spcPct val="0"/>
                </a:spcBef>
              </a:pPr>
              <a:t>9</a:t>
            </a:fld>
            <a:endParaRPr lang="en-US" altLang="en-US" sz="1400">
              <a:solidFill>
                <a:srgbClr val="000000"/>
              </a:solidFill>
              <a:ea typeface="DejaVu Sans"/>
              <a:cs typeface="DejaVu Sans"/>
            </a:endParaRPr>
          </a:p>
        </p:txBody>
      </p:sp>
      <p:sp>
        <p:nvSpPr>
          <p:cNvPr id="83971" name="Text Box 1">
            <a:extLst>
              <a:ext uri="{FF2B5EF4-FFF2-40B4-BE49-F238E27FC236}">
                <a16:creationId xmlns:a16="http://schemas.microsoft.com/office/drawing/2014/main" id="{3E327BC8-F695-A04E-995B-4F09679C3145}"/>
              </a:ext>
            </a:extLst>
          </p:cNvPr>
          <p:cNvSpPr>
            <a:spLocks noGrp="1" noRot="1" noChangeAspect="1" noChangeArrowheads="1" noTextEdit="1"/>
          </p:cNvSpPr>
          <p:nvPr>
            <p:ph type="sldImg"/>
          </p:nvPr>
        </p:nvSpPr>
        <p:spPr>
          <a:xfrm>
            <a:off x="93663" y="757238"/>
            <a:ext cx="6607175" cy="3717925"/>
          </a:xfrm>
          <a:solidFill>
            <a:srgbClr val="FFFFFF"/>
          </a:solidFill>
          <a:ln/>
        </p:spPr>
      </p:sp>
      <p:sp>
        <p:nvSpPr>
          <p:cNvPr id="83972" name="Text Box 2">
            <a:extLst>
              <a:ext uri="{FF2B5EF4-FFF2-40B4-BE49-F238E27FC236}">
                <a16:creationId xmlns:a16="http://schemas.microsoft.com/office/drawing/2014/main" id="{527A763B-D86F-9E40-907D-5EB0C2CD92E4}"/>
              </a:ext>
            </a:extLst>
          </p:cNvPr>
          <p:cNvSpPr>
            <a:spLocks noGrp="1" noChangeArrowheads="1"/>
          </p:cNvSpPr>
          <p:nvPr>
            <p:ph type="body" idx="1"/>
          </p:nvPr>
        </p:nvSpPr>
        <p:spPr>
          <a:xfrm>
            <a:off x="679450" y="4714875"/>
            <a:ext cx="5437188"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1904182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8D98471F-1E19-8D4D-85C1-2A225C2A00D3}"/>
              </a:ext>
            </a:extLst>
          </p:cNvPr>
          <p:cNvSpPr txBox="1">
            <a:spLocks noGrp="1" noChangeArrowheads="1"/>
          </p:cNvSpPr>
          <p:nvPr/>
        </p:nvSpPr>
        <p:spPr bwMode="auto">
          <a:xfrm>
            <a:off x="3846513" y="9429750"/>
            <a:ext cx="294798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7030" tIns="45256" rIns="87030" bIns="45256" anchor="b"/>
          <a:lstStyle>
            <a:lvl1pPr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1pPr>
            <a:lvl2pPr marL="742950" indent="-28575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2pPr>
            <a:lvl3pPr marL="11430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3pPr>
            <a:lvl4pPr marL="16002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4pPr>
            <a:lvl5pPr marL="20574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5pPr>
            <a:lvl6pPr marL="25146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6pPr>
            <a:lvl7pPr marL="29718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7pPr>
            <a:lvl8pPr marL="34290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8pPr>
            <a:lvl9pPr marL="38862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9pPr>
          </a:lstStyle>
          <a:p>
            <a:pPr algn="r" eaLnBrk="1" hangingPunct="1">
              <a:spcBef>
                <a:spcPct val="0"/>
              </a:spcBef>
            </a:pPr>
            <a:fld id="{D1317191-E4A6-C245-8E4C-C7351DA4CFCE}" type="slidenum">
              <a:rPr lang="en-US" altLang="en-US" sz="1400">
                <a:solidFill>
                  <a:srgbClr val="000000"/>
                </a:solidFill>
                <a:ea typeface="DejaVu Sans"/>
                <a:cs typeface="DejaVu Sans"/>
              </a:rPr>
              <a:pPr algn="r" eaLnBrk="1" hangingPunct="1">
                <a:spcBef>
                  <a:spcPct val="0"/>
                </a:spcBef>
              </a:pPr>
              <a:t>10</a:t>
            </a:fld>
            <a:endParaRPr lang="en-US" altLang="en-US" sz="1400">
              <a:solidFill>
                <a:srgbClr val="000000"/>
              </a:solidFill>
              <a:ea typeface="DejaVu Sans"/>
              <a:cs typeface="DejaVu Sans"/>
            </a:endParaRPr>
          </a:p>
        </p:txBody>
      </p:sp>
      <p:sp>
        <p:nvSpPr>
          <p:cNvPr id="86019" name="Text Box 1">
            <a:extLst>
              <a:ext uri="{FF2B5EF4-FFF2-40B4-BE49-F238E27FC236}">
                <a16:creationId xmlns:a16="http://schemas.microsoft.com/office/drawing/2014/main" id="{ADBD132D-163A-AC42-AF2A-07DA2A7A0C2B}"/>
              </a:ext>
            </a:extLst>
          </p:cNvPr>
          <p:cNvSpPr>
            <a:spLocks noGrp="1" noRot="1" noChangeAspect="1" noChangeArrowheads="1" noTextEdit="1"/>
          </p:cNvSpPr>
          <p:nvPr>
            <p:ph type="sldImg"/>
          </p:nvPr>
        </p:nvSpPr>
        <p:spPr>
          <a:xfrm>
            <a:off x="93663" y="757238"/>
            <a:ext cx="6607175" cy="3717925"/>
          </a:xfrm>
          <a:solidFill>
            <a:srgbClr val="FFFFFF"/>
          </a:solidFill>
          <a:ln/>
        </p:spPr>
      </p:sp>
      <p:sp>
        <p:nvSpPr>
          <p:cNvPr id="86020" name="Text Box 2">
            <a:extLst>
              <a:ext uri="{FF2B5EF4-FFF2-40B4-BE49-F238E27FC236}">
                <a16:creationId xmlns:a16="http://schemas.microsoft.com/office/drawing/2014/main" id="{3B2797E6-4210-1D4D-A805-528470196CFD}"/>
              </a:ext>
            </a:extLst>
          </p:cNvPr>
          <p:cNvSpPr>
            <a:spLocks noGrp="1" noChangeArrowheads="1"/>
          </p:cNvSpPr>
          <p:nvPr>
            <p:ph type="body" idx="1"/>
          </p:nvPr>
        </p:nvSpPr>
        <p:spPr>
          <a:xfrm>
            <a:off x="679450" y="4714875"/>
            <a:ext cx="5437188"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342972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B8B9F3D3-BD07-854A-A180-F8D3692A0EDD}"/>
              </a:ext>
            </a:extLst>
          </p:cNvPr>
          <p:cNvSpPr txBox="1">
            <a:spLocks noGrp="1" noChangeArrowheads="1"/>
          </p:cNvSpPr>
          <p:nvPr/>
        </p:nvSpPr>
        <p:spPr bwMode="auto">
          <a:xfrm>
            <a:off x="3846513" y="9429750"/>
            <a:ext cx="294798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7030" tIns="45256" rIns="87030" bIns="45256" anchor="b"/>
          <a:lstStyle>
            <a:lvl1pPr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1pPr>
            <a:lvl2pPr marL="742950" indent="-28575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2pPr>
            <a:lvl3pPr marL="11430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3pPr>
            <a:lvl4pPr marL="16002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4pPr>
            <a:lvl5pPr marL="20574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5pPr>
            <a:lvl6pPr marL="25146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6pPr>
            <a:lvl7pPr marL="29718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7pPr>
            <a:lvl8pPr marL="34290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8pPr>
            <a:lvl9pPr marL="38862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9pPr>
          </a:lstStyle>
          <a:p>
            <a:pPr algn="r" eaLnBrk="1" hangingPunct="1">
              <a:spcBef>
                <a:spcPct val="0"/>
              </a:spcBef>
            </a:pPr>
            <a:fld id="{EB02B9B9-7DF6-7B4A-B19A-D7CC8761A018}" type="slidenum">
              <a:rPr lang="en-US" altLang="en-US" sz="1400">
                <a:solidFill>
                  <a:srgbClr val="000000"/>
                </a:solidFill>
                <a:ea typeface="DejaVu Sans"/>
                <a:cs typeface="DejaVu Sans"/>
              </a:rPr>
              <a:pPr algn="r" eaLnBrk="1" hangingPunct="1">
                <a:spcBef>
                  <a:spcPct val="0"/>
                </a:spcBef>
              </a:pPr>
              <a:t>11</a:t>
            </a:fld>
            <a:endParaRPr lang="en-US" altLang="en-US" sz="1400">
              <a:solidFill>
                <a:srgbClr val="000000"/>
              </a:solidFill>
              <a:ea typeface="DejaVu Sans"/>
              <a:cs typeface="DejaVu Sans"/>
            </a:endParaRPr>
          </a:p>
        </p:txBody>
      </p:sp>
      <p:sp>
        <p:nvSpPr>
          <p:cNvPr id="136195" name="Text Box 1">
            <a:extLst>
              <a:ext uri="{FF2B5EF4-FFF2-40B4-BE49-F238E27FC236}">
                <a16:creationId xmlns:a16="http://schemas.microsoft.com/office/drawing/2014/main" id="{74244497-4FAD-7047-8776-E4E228BBD400}"/>
              </a:ext>
            </a:extLst>
          </p:cNvPr>
          <p:cNvSpPr>
            <a:spLocks noGrp="1" noRot="1" noChangeAspect="1" noChangeArrowheads="1" noTextEdit="1"/>
          </p:cNvSpPr>
          <p:nvPr>
            <p:ph type="sldImg"/>
          </p:nvPr>
        </p:nvSpPr>
        <p:spPr>
          <a:xfrm>
            <a:off x="93663" y="757238"/>
            <a:ext cx="6607175" cy="3717925"/>
          </a:xfrm>
          <a:solidFill>
            <a:srgbClr val="FFFFFF"/>
          </a:solidFill>
          <a:ln/>
        </p:spPr>
      </p:sp>
      <p:sp>
        <p:nvSpPr>
          <p:cNvPr id="136196" name="Text Box 2">
            <a:extLst>
              <a:ext uri="{FF2B5EF4-FFF2-40B4-BE49-F238E27FC236}">
                <a16:creationId xmlns:a16="http://schemas.microsoft.com/office/drawing/2014/main" id="{4FFDCA52-2EFE-9D43-8CF4-830EC04CBCE9}"/>
              </a:ext>
            </a:extLst>
          </p:cNvPr>
          <p:cNvSpPr>
            <a:spLocks noGrp="1" noChangeArrowheads="1"/>
          </p:cNvSpPr>
          <p:nvPr>
            <p:ph type="body" idx="1"/>
          </p:nvPr>
        </p:nvSpPr>
        <p:spPr>
          <a:xfrm>
            <a:off x="679450" y="4714875"/>
            <a:ext cx="5437188"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664877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97841099-45B4-764E-9E7B-A087FAF5C5D0}"/>
              </a:ext>
            </a:extLst>
          </p:cNvPr>
          <p:cNvSpPr txBox="1">
            <a:spLocks noGrp="1" noChangeArrowheads="1"/>
          </p:cNvSpPr>
          <p:nvPr/>
        </p:nvSpPr>
        <p:spPr bwMode="auto">
          <a:xfrm>
            <a:off x="3846513" y="9429750"/>
            <a:ext cx="294798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7030" tIns="45256" rIns="87030" bIns="45256" anchor="b"/>
          <a:lstStyle>
            <a:lvl1pPr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1pPr>
            <a:lvl2pPr marL="742950" indent="-28575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2pPr>
            <a:lvl3pPr marL="11430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3pPr>
            <a:lvl4pPr marL="16002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4pPr>
            <a:lvl5pPr marL="20574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5pPr>
            <a:lvl6pPr marL="25146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6pPr>
            <a:lvl7pPr marL="29718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7pPr>
            <a:lvl8pPr marL="34290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8pPr>
            <a:lvl9pPr marL="38862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9pPr>
          </a:lstStyle>
          <a:p>
            <a:pPr algn="r" eaLnBrk="1" hangingPunct="1">
              <a:spcBef>
                <a:spcPct val="0"/>
              </a:spcBef>
            </a:pPr>
            <a:fld id="{71E7BF6A-1317-3F48-AEC5-E6FB8E7A07C7}" type="slidenum">
              <a:rPr lang="en-US" altLang="en-US" sz="1400">
                <a:solidFill>
                  <a:srgbClr val="000000"/>
                </a:solidFill>
                <a:ea typeface="DejaVu Sans"/>
                <a:cs typeface="DejaVu Sans"/>
              </a:rPr>
              <a:pPr algn="r" eaLnBrk="1" hangingPunct="1">
                <a:spcBef>
                  <a:spcPct val="0"/>
                </a:spcBef>
              </a:pPr>
              <a:t>12</a:t>
            </a:fld>
            <a:endParaRPr lang="en-US" altLang="en-US" sz="1400">
              <a:solidFill>
                <a:srgbClr val="000000"/>
              </a:solidFill>
              <a:ea typeface="DejaVu Sans"/>
              <a:cs typeface="DejaVu Sans"/>
            </a:endParaRPr>
          </a:p>
        </p:txBody>
      </p:sp>
      <p:sp>
        <p:nvSpPr>
          <p:cNvPr id="138243" name="Text Box 1">
            <a:extLst>
              <a:ext uri="{FF2B5EF4-FFF2-40B4-BE49-F238E27FC236}">
                <a16:creationId xmlns:a16="http://schemas.microsoft.com/office/drawing/2014/main" id="{64D12AEE-9BB1-A14C-9675-3F45BF49D976}"/>
              </a:ext>
            </a:extLst>
          </p:cNvPr>
          <p:cNvSpPr>
            <a:spLocks noGrp="1" noRot="1" noChangeAspect="1" noChangeArrowheads="1" noTextEdit="1"/>
          </p:cNvSpPr>
          <p:nvPr>
            <p:ph type="sldImg"/>
          </p:nvPr>
        </p:nvSpPr>
        <p:spPr>
          <a:xfrm>
            <a:off x="93663" y="757238"/>
            <a:ext cx="6607175" cy="3717925"/>
          </a:xfrm>
          <a:solidFill>
            <a:srgbClr val="FFFFFF"/>
          </a:solidFill>
          <a:ln/>
        </p:spPr>
      </p:sp>
      <p:sp>
        <p:nvSpPr>
          <p:cNvPr id="138244" name="Text Box 2">
            <a:extLst>
              <a:ext uri="{FF2B5EF4-FFF2-40B4-BE49-F238E27FC236}">
                <a16:creationId xmlns:a16="http://schemas.microsoft.com/office/drawing/2014/main" id="{99B42BD4-97F1-4549-A92B-127BA84CD61A}"/>
              </a:ext>
            </a:extLst>
          </p:cNvPr>
          <p:cNvSpPr>
            <a:spLocks noGrp="1" noChangeArrowheads="1"/>
          </p:cNvSpPr>
          <p:nvPr>
            <p:ph type="body" idx="1"/>
          </p:nvPr>
        </p:nvSpPr>
        <p:spPr>
          <a:xfrm>
            <a:off x="679450" y="4714875"/>
            <a:ext cx="5437188"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931392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44197D34-B85E-C64A-A3ED-20300EED118F}"/>
              </a:ext>
            </a:extLst>
          </p:cNvPr>
          <p:cNvSpPr txBox="1">
            <a:spLocks noGrp="1" noChangeArrowheads="1"/>
          </p:cNvSpPr>
          <p:nvPr/>
        </p:nvSpPr>
        <p:spPr bwMode="auto">
          <a:xfrm>
            <a:off x="3846513" y="9429750"/>
            <a:ext cx="294798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7030" tIns="45256" rIns="87030" bIns="45256" anchor="b"/>
          <a:lstStyle>
            <a:lvl1pPr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1pPr>
            <a:lvl2pPr marL="742950" indent="-28575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2pPr>
            <a:lvl3pPr marL="11430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3pPr>
            <a:lvl4pPr marL="16002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4pPr>
            <a:lvl5pPr marL="2057400" indent="-228600" defTabSz="441325">
              <a:spcBef>
                <a:spcPct val="30000"/>
              </a:spcBef>
              <a:tabLst>
                <a:tab pos="700088" algn="l"/>
                <a:tab pos="1400175" algn="l"/>
                <a:tab pos="2100263" algn="l"/>
                <a:tab pos="2800350" algn="l"/>
              </a:tabLst>
              <a:defRPr sz="1200">
                <a:solidFill>
                  <a:schemeClr val="tx1"/>
                </a:solidFill>
                <a:latin typeface="Times New Roman" panose="02020603050405020304" pitchFamily="18" charset="0"/>
              </a:defRPr>
            </a:lvl5pPr>
            <a:lvl6pPr marL="25146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6pPr>
            <a:lvl7pPr marL="29718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7pPr>
            <a:lvl8pPr marL="34290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8pPr>
            <a:lvl9pPr marL="3886200" indent="-228600" defTabSz="441325" eaLnBrk="0" fontAlgn="base" hangingPunct="0">
              <a:spcBef>
                <a:spcPct val="30000"/>
              </a:spcBef>
              <a:spcAft>
                <a:spcPct val="0"/>
              </a:spcAft>
              <a:tabLst>
                <a:tab pos="700088" algn="l"/>
                <a:tab pos="1400175" algn="l"/>
                <a:tab pos="2100263" algn="l"/>
                <a:tab pos="2800350" algn="l"/>
              </a:tabLst>
              <a:defRPr sz="1200">
                <a:solidFill>
                  <a:schemeClr val="tx1"/>
                </a:solidFill>
                <a:latin typeface="Times New Roman" panose="02020603050405020304" pitchFamily="18" charset="0"/>
              </a:defRPr>
            </a:lvl9pPr>
          </a:lstStyle>
          <a:p>
            <a:pPr algn="r" eaLnBrk="1" hangingPunct="1">
              <a:spcBef>
                <a:spcPct val="0"/>
              </a:spcBef>
            </a:pPr>
            <a:fld id="{A4F39520-799D-8843-9A92-15AEC845F63A}" type="slidenum">
              <a:rPr lang="en-US" altLang="en-US" sz="1400">
                <a:solidFill>
                  <a:srgbClr val="000000"/>
                </a:solidFill>
                <a:ea typeface="DejaVu Sans"/>
                <a:cs typeface="DejaVu Sans"/>
              </a:rPr>
              <a:pPr algn="r" eaLnBrk="1" hangingPunct="1">
                <a:spcBef>
                  <a:spcPct val="0"/>
                </a:spcBef>
              </a:pPr>
              <a:t>14</a:t>
            </a:fld>
            <a:endParaRPr lang="en-US" altLang="en-US" sz="1400">
              <a:solidFill>
                <a:srgbClr val="000000"/>
              </a:solidFill>
              <a:ea typeface="DejaVu Sans"/>
              <a:cs typeface="DejaVu Sans"/>
            </a:endParaRPr>
          </a:p>
        </p:txBody>
      </p:sp>
      <p:sp>
        <p:nvSpPr>
          <p:cNvPr id="141315" name="Text Box 1">
            <a:extLst>
              <a:ext uri="{FF2B5EF4-FFF2-40B4-BE49-F238E27FC236}">
                <a16:creationId xmlns:a16="http://schemas.microsoft.com/office/drawing/2014/main" id="{79A8ADE5-CC1F-CB47-A127-552CA4F7294E}"/>
              </a:ext>
            </a:extLst>
          </p:cNvPr>
          <p:cNvSpPr>
            <a:spLocks noGrp="1" noRot="1" noChangeAspect="1" noChangeArrowheads="1" noTextEdit="1"/>
          </p:cNvSpPr>
          <p:nvPr>
            <p:ph type="sldImg"/>
          </p:nvPr>
        </p:nvSpPr>
        <p:spPr>
          <a:xfrm>
            <a:off x="93663" y="757238"/>
            <a:ext cx="6607175" cy="3717925"/>
          </a:xfrm>
          <a:solidFill>
            <a:srgbClr val="FFFFFF"/>
          </a:solidFill>
          <a:ln/>
        </p:spPr>
      </p:sp>
      <p:sp>
        <p:nvSpPr>
          <p:cNvPr id="141316" name="Text Box 2">
            <a:extLst>
              <a:ext uri="{FF2B5EF4-FFF2-40B4-BE49-F238E27FC236}">
                <a16:creationId xmlns:a16="http://schemas.microsoft.com/office/drawing/2014/main" id="{CC07AB77-4463-1244-9843-75EE9F19DB01}"/>
              </a:ext>
            </a:extLst>
          </p:cNvPr>
          <p:cNvSpPr>
            <a:spLocks noGrp="1" noChangeArrowheads="1"/>
          </p:cNvSpPr>
          <p:nvPr>
            <p:ph type="body" idx="1"/>
          </p:nvPr>
        </p:nvSpPr>
        <p:spPr>
          <a:xfrm>
            <a:off x="679450" y="4714875"/>
            <a:ext cx="5437188"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ea typeface="ＭＳ Ｐゴシック" panose="020B0600070205080204" pitchFamily="34" charset="-128"/>
              <a:cs typeface="ＭＳ Ｐゴシック" panose="020B0600070205080204" pitchFamily="34" charset="-128"/>
            </a:endParaRPr>
          </a:p>
        </p:txBody>
      </p:sp>
    </p:spTree>
    <p:extLst>
      <p:ext uri="{BB962C8B-B14F-4D97-AF65-F5344CB8AC3E}">
        <p14:creationId xmlns:p14="http://schemas.microsoft.com/office/powerpoint/2010/main" val="2038085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a:extLst>
              <a:ext uri="{FF2B5EF4-FFF2-40B4-BE49-F238E27FC236}">
                <a16:creationId xmlns:a16="http://schemas.microsoft.com/office/drawing/2014/main" id="{B318DE44-98F4-9548-9CB9-8E633201C040}"/>
              </a:ext>
            </a:extLst>
          </p:cNvPr>
          <p:cNvSpPr>
            <a:spLocks noGrp="1" noRot="1" noChangeAspect="1" noChangeArrowheads="1" noTextEdit="1"/>
          </p:cNvSpPr>
          <p:nvPr>
            <p:ph type="sldImg"/>
          </p:nvPr>
        </p:nvSpPr>
        <p:spPr>
          <a:ln/>
        </p:spPr>
      </p:sp>
      <p:sp>
        <p:nvSpPr>
          <p:cNvPr id="143362" name="Notes Placeholder 2">
            <a:extLst>
              <a:ext uri="{FF2B5EF4-FFF2-40B4-BE49-F238E27FC236}">
                <a16:creationId xmlns:a16="http://schemas.microsoft.com/office/drawing/2014/main" id="{CBD85167-E460-0B47-8C96-1DAD45485A8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a:p>
        </p:txBody>
      </p:sp>
      <p:sp>
        <p:nvSpPr>
          <p:cNvPr id="143363" name="Slide Number Placeholder 3">
            <a:extLst>
              <a:ext uri="{FF2B5EF4-FFF2-40B4-BE49-F238E27FC236}">
                <a16:creationId xmlns:a16="http://schemas.microsoft.com/office/drawing/2014/main" id="{2EF84EB8-A857-9A42-8FF3-AAD6AB3ACF3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Verdana" panose="020B0604030504040204" pitchFamily="34" charset="0"/>
              </a:defRPr>
            </a:lvl1pPr>
            <a:lvl2pPr marL="742950" indent="-285750" defTabSz="966788">
              <a:defRPr sz="1400">
                <a:solidFill>
                  <a:schemeClr val="tx1"/>
                </a:solidFill>
                <a:latin typeface="Verdana" panose="020B0604030504040204" pitchFamily="34" charset="0"/>
              </a:defRPr>
            </a:lvl2pPr>
            <a:lvl3pPr marL="1143000" indent="-228600" defTabSz="966788">
              <a:defRPr sz="1400">
                <a:solidFill>
                  <a:schemeClr val="tx1"/>
                </a:solidFill>
                <a:latin typeface="Verdana" panose="020B0604030504040204" pitchFamily="34" charset="0"/>
              </a:defRPr>
            </a:lvl3pPr>
            <a:lvl4pPr marL="1600200" indent="-228600" defTabSz="966788">
              <a:defRPr sz="1400">
                <a:solidFill>
                  <a:schemeClr val="tx1"/>
                </a:solidFill>
                <a:latin typeface="Verdana" panose="020B0604030504040204" pitchFamily="34" charset="0"/>
              </a:defRPr>
            </a:lvl4pPr>
            <a:lvl5pPr marL="2057400" indent="-228600" defTabSz="966788">
              <a:defRPr sz="1400">
                <a:solidFill>
                  <a:schemeClr val="tx1"/>
                </a:solidFill>
                <a:latin typeface="Verdana" panose="020B0604030504040204" pitchFamily="34" charset="0"/>
              </a:defRPr>
            </a:lvl5pPr>
            <a:lvl6pPr marL="2514600" indent="-228600" defTabSz="966788" eaLnBrk="0" fontAlgn="base" hangingPunct="0">
              <a:spcBef>
                <a:spcPct val="0"/>
              </a:spcBef>
              <a:spcAft>
                <a:spcPct val="0"/>
              </a:spcAft>
              <a:defRPr sz="1400">
                <a:solidFill>
                  <a:schemeClr val="tx1"/>
                </a:solidFill>
                <a:latin typeface="Verdana" panose="020B0604030504040204" pitchFamily="34" charset="0"/>
              </a:defRPr>
            </a:lvl6pPr>
            <a:lvl7pPr marL="2971800" indent="-228600" defTabSz="966788" eaLnBrk="0" fontAlgn="base" hangingPunct="0">
              <a:spcBef>
                <a:spcPct val="0"/>
              </a:spcBef>
              <a:spcAft>
                <a:spcPct val="0"/>
              </a:spcAft>
              <a:defRPr sz="1400">
                <a:solidFill>
                  <a:schemeClr val="tx1"/>
                </a:solidFill>
                <a:latin typeface="Verdana" panose="020B0604030504040204" pitchFamily="34" charset="0"/>
              </a:defRPr>
            </a:lvl7pPr>
            <a:lvl8pPr marL="3429000" indent="-228600" defTabSz="966788" eaLnBrk="0" fontAlgn="base" hangingPunct="0">
              <a:spcBef>
                <a:spcPct val="0"/>
              </a:spcBef>
              <a:spcAft>
                <a:spcPct val="0"/>
              </a:spcAft>
              <a:defRPr sz="1400">
                <a:solidFill>
                  <a:schemeClr val="tx1"/>
                </a:solidFill>
                <a:latin typeface="Verdana" panose="020B0604030504040204" pitchFamily="34" charset="0"/>
              </a:defRPr>
            </a:lvl8pPr>
            <a:lvl9pPr marL="3886200" indent="-228600" defTabSz="966788" eaLnBrk="0" fontAlgn="base" hangingPunct="0">
              <a:spcBef>
                <a:spcPct val="0"/>
              </a:spcBef>
              <a:spcAft>
                <a:spcPct val="0"/>
              </a:spcAft>
              <a:defRPr sz="1400">
                <a:solidFill>
                  <a:schemeClr val="tx1"/>
                </a:solidFill>
                <a:latin typeface="Verdana" panose="020B0604030504040204" pitchFamily="34" charset="0"/>
              </a:defRPr>
            </a:lvl9pPr>
          </a:lstStyle>
          <a:p>
            <a:fld id="{A603A839-FFA6-4F4A-AA0D-F64328AC5AEE}" type="slidenum">
              <a:rPr lang="en-US" altLang="es-AR" sz="1300">
                <a:solidFill>
                  <a:srgbClr val="000000"/>
                </a:solidFill>
                <a:latin typeface="Times New Roman" panose="02020603050405020304" pitchFamily="18" charset="0"/>
              </a:rPr>
              <a:pPr/>
              <a:t>15</a:t>
            </a:fld>
            <a:endParaRPr lang="en-US" altLang="es-AR" sz="130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431902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15561-B6BD-A446-85DB-14C715EFB7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0128F7-CFC4-8C44-A90B-AD7270BB2D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31867B-F77B-1D40-A01F-96249D38D603}"/>
              </a:ext>
            </a:extLst>
          </p:cNvPr>
          <p:cNvSpPr>
            <a:spLocks noGrp="1"/>
          </p:cNvSpPr>
          <p:nvPr>
            <p:ph type="dt" sz="half" idx="10"/>
          </p:nvPr>
        </p:nvSpPr>
        <p:spPr/>
        <p:txBody>
          <a:bodyPr/>
          <a:lstStyle/>
          <a:p>
            <a:fld id="{7D99ED8B-4EFC-BE4F-986B-D15A4E296235}" type="datetimeFigureOut">
              <a:rPr lang="en-US" smtClean="0"/>
              <a:t>4/12/20</a:t>
            </a:fld>
            <a:endParaRPr lang="en-US"/>
          </a:p>
        </p:txBody>
      </p:sp>
      <p:sp>
        <p:nvSpPr>
          <p:cNvPr id="5" name="Footer Placeholder 4">
            <a:extLst>
              <a:ext uri="{FF2B5EF4-FFF2-40B4-BE49-F238E27FC236}">
                <a16:creationId xmlns:a16="http://schemas.microsoft.com/office/drawing/2014/main" id="{BDF949CA-75F0-F44A-8DD8-BB9B54E31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EBD7BA-8877-894F-A029-D6DF18442356}"/>
              </a:ext>
            </a:extLst>
          </p:cNvPr>
          <p:cNvSpPr>
            <a:spLocks noGrp="1"/>
          </p:cNvSpPr>
          <p:nvPr>
            <p:ph type="sldNum" sz="quarter" idx="12"/>
          </p:nvPr>
        </p:nvSpPr>
        <p:spPr/>
        <p:txBody>
          <a:bodyPr/>
          <a:lstStyle/>
          <a:p>
            <a:fld id="{77718F46-3E55-A34A-ACCE-4305C2890C3A}" type="slidenum">
              <a:rPr lang="en-US" smtClean="0"/>
              <a:t>‹#›</a:t>
            </a:fld>
            <a:endParaRPr lang="en-US"/>
          </a:p>
        </p:txBody>
      </p:sp>
    </p:spTree>
    <p:extLst>
      <p:ext uri="{BB962C8B-B14F-4D97-AF65-F5344CB8AC3E}">
        <p14:creationId xmlns:p14="http://schemas.microsoft.com/office/powerpoint/2010/main" val="435238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E4CCD-A26C-9A46-BB4E-B16ACD061C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F79E5A-D6C7-D549-9D90-CF9564CFAE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192E14-B37D-424F-A70D-EC6B25CE5FD5}"/>
              </a:ext>
            </a:extLst>
          </p:cNvPr>
          <p:cNvSpPr>
            <a:spLocks noGrp="1"/>
          </p:cNvSpPr>
          <p:nvPr>
            <p:ph type="dt" sz="half" idx="10"/>
          </p:nvPr>
        </p:nvSpPr>
        <p:spPr/>
        <p:txBody>
          <a:bodyPr/>
          <a:lstStyle/>
          <a:p>
            <a:fld id="{7D99ED8B-4EFC-BE4F-986B-D15A4E296235}" type="datetimeFigureOut">
              <a:rPr lang="en-US" smtClean="0"/>
              <a:t>4/12/20</a:t>
            </a:fld>
            <a:endParaRPr lang="en-US"/>
          </a:p>
        </p:txBody>
      </p:sp>
      <p:sp>
        <p:nvSpPr>
          <p:cNvPr id="5" name="Footer Placeholder 4">
            <a:extLst>
              <a:ext uri="{FF2B5EF4-FFF2-40B4-BE49-F238E27FC236}">
                <a16:creationId xmlns:a16="http://schemas.microsoft.com/office/drawing/2014/main" id="{6DDF03DC-6EB6-A649-8920-1E2D08E559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51655-2C26-FA42-8E69-B42D9433CB8A}"/>
              </a:ext>
            </a:extLst>
          </p:cNvPr>
          <p:cNvSpPr>
            <a:spLocks noGrp="1"/>
          </p:cNvSpPr>
          <p:nvPr>
            <p:ph type="sldNum" sz="quarter" idx="12"/>
          </p:nvPr>
        </p:nvSpPr>
        <p:spPr/>
        <p:txBody>
          <a:bodyPr/>
          <a:lstStyle/>
          <a:p>
            <a:fld id="{77718F46-3E55-A34A-ACCE-4305C2890C3A}" type="slidenum">
              <a:rPr lang="en-US" smtClean="0"/>
              <a:t>‹#›</a:t>
            </a:fld>
            <a:endParaRPr lang="en-US"/>
          </a:p>
        </p:txBody>
      </p:sp>
    </p:spTree>
    <p:extLst>
      <p:ext uri="{BB962C8B-B14F-4D97-AF65-F5344CB8AC3E}">
        <p14:creationId xmlns:p14="http://schemas.microsoft.com/office/powerpoint/2010/main" val="3523404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09CF5E-04CB-A34D-B077-FF0720C32A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5889BB-92C7-6947-8949-F4DD6C054E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898DB0-FBDC-8647-9940-B1C4AA42EEAF}"/>
              </a:ext>
            </a:extLst>
          </p:cNvPr>
          <p:cNvSpPr>
            <a:spLocks noGrp="1"/>
          </p:cNvSpPr>
          <p:nvPr>
            <p:ph type="dt" sz="half" idx="10"/>
          </p:nvPr>
        </p:nvSpPr>
        <p:spPr/>
        <p:txBody>
          <a:bodyPr/>
          <a:lstStyle/>
          <a:p>
            <a:fld id="{7D99ED8B-4EFC-BE4F-986B-D15A4E296235}" type="datetimeFigureOut">
              <a:rPr lang="en-US" smtClean="0"/>
              <a:t>4/12/20</a:t>
            </a:fld>
            <a:endParaRPr lang="en-US"/>
          </a:p>
        </p:txBody>
      </p:sp>
      <p:sp>
        <p:nvSpPr>
          <p:cNvPr id="5" name="Footer Placeholder 4">
            <a:extLst>
              <a:ext uri="{FF2B5EF4-FFF2-40B4-BE49-F238E27FC236}">
                <a16:creationId xmlns:a16="http://schemas.microsoft.com/office/drawing/2014/main" id="{9404C1F5-BD18-7844-BDA5-918D14C044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0AF466-F6CF-D64E-9836-E49456F35518}"/>
              </a:ext>
            </a:extLst>
          </p:cNvPr>
          <p:cNvSpPr>
            <a:spLocks noGrp="1"/>
          </p:cNvSpPr>
          <p:nvPr>
            <p:ph type="sldNum" sz="quarter" idx="12"/>
          </p:nvPr>
        </p:nvSpPr>
        <p:spPr/>
        <p:txBody>
          <a:bodyPr/>
          <a:lstStyle/>
          <a:p>
            <a:fld id="{77718F46-3E55-A34A-ACCE-4305C2890C3A}" type="slidenum">
              <a:rPr lang="en-US" smtClean="0"/>
              <a:t>‹#›</a:t>
            </a:fld>
            <a:endParaRPr lang="en-US"/>
          </a:p>
        </p:txBody>
      </p:sp>
    </p:spTree>
    <p:extLst>
      <p:ext uri="{BB962C8B-B14F-4D97-AF65-F5344CB8AC3E}">
        <p14:creationId xmlns:p14="http://schemas.microsoft.com/office/powerpoint/2010/main" val="3669307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506142" y="446485"/>
            <a:ext cx="9167812" cy="4161234"/>
          </a:xfrm>
          <a:prstGeom prst="rect">
            <a:avLst/>
          </a:prstGeom>
        </p:spPr>
        <p:txBody>
          <a:bodyPr lIns="91439" tIns="45719" rIns="91439" bIns="45719" anchor="t">
            <a:noAutofit/>
          </a:bodyPr>
          <a:lstStyle/>
          <a:p>
            <a:pPr lvl="0"/>
            <a:endParaRPr noProof="0">
              <a:sym typeface="Helvetica Light"/>
            </a:endParaRPr>
          </a:p>
        </p:txBody>
      </p:sp>
      <p:sp>
        <p:nvSpPr>
          <p:cNvPr id="21" name="Title Text"/>
          <p:cNvSpPr txBox="1">
            <a:spLocks noGrp="1"/>
          </p:cNvSpPr>
          <p:nvPr>
            <p:ph type="title"/>
          </p:nvPr>
        </p:nvSpPr>
        <p:spPr>
          <a:xfrm>
            <a:off x="1190626" y="4723806"/>
            <a:ext cx="9810751" cy="1000125"/>
          </a:xfrm>
          <a:prstGeom prst="rect">
            <a:avLst/>
          </a:prstGeom>
        </p:spPr>
        <p:txBody>
          <a:bodyPr anchor="b"/>
          <a:lstStyle/>
          <a:p>
            <a:r>
              <a:t>Title Text</a:t>
            </a:r>
          </a:p>
        </p:txBody>
      </p:sp>
      <p:sp>
        <p:nvSpPr>
          <p:cNvPr id="22" name="Body Level One…"/>
          <p:cNvSpPr txBox="1">
            <a:spLocks noGrp="1"/>
          </p:cNvSpPr>
          <p:nvPr>
            <p:ph type="body" sz="quarter" idx="1"/>
          </p:nvPr>
        </p:nvSpPr>
        <p:spPr>
          <a:xfrm>
            <a:off x="1190626" y="5759649"/>
            <a:ext cx="9810751" cy="794742"/>
          </a:xfrm>
          <a:prstGeom prst="rect">
            <a:avLst/>
          </a:prstGeom>
        </p:spPr>
        <p:txBody>
          <a:bodyPr anchor="t"/>
          <a:lstStyle>
            <a:lvl1pPr marL="0" indent="0" algn="ctr">
              <a:spcBef>
                <a:spcPts val="0"/>
              </a:spcBef>
              <a:buSzTx/>
              <a:buNone/>
              <a:defRPr sz="2250"/>
            </a:lvl1pPr>
            <a:lvl2pPr marL="0" indent="0" algn="ctr">
              <a:spcBef>
                <a:spcPts val="0"/>
              </a:spcBef>
              <a:buSzTx/>
              <a:buNone/>
              <a:defRPr sz="2250"/>
            </a:lvl2pPr>
            <a:lvl3pPr marL="0" indent="0" algn="ctr">
              <a:spcBef>
                <a:spcPts val="0"/>
              </a:spcBef>
              <a:buSzTx/>
              <a:buNone/>
              <a:defRPr sz="2250"/>
            </a:lvl3pPr>
            <a:lvl4pPr marL="0" indent="0" algn="ctr">
              <a:spcBef>
                <a:spcPts val="0"/>
              </a:spcBef>
              <a:buSzTx/>
              <a:buNone/>
              <a:defRPr sz="2250"/>
            </a:lvl4pPr>
            <a:lvl5pPr marL="0" indent="0"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5" name="Slide Number">
            <a:extLst>
              <a:ext uri="{FF2B5EF4-FFF2-40B4-BE49-F238E27FC236}">
                <a16:creationId xmlns:a16="http://schemas.microsoft.com/office/drawing/2014/main" id="{1504BC5F-3BCD-164C-B76F-CC3FD7D9B600}"/>
              </a:ext>
            </a:extLst>
          </p:cNvPr>
          <p:cNvSpPr txBox="1">
            <a:spLocks noGrp="1"/>
          </p:cNvSpPr>
          <p:nvPr>
            <p:ph type="sldNum" sz="quarter" idx="14"/>
          </p:nvPr>
        </p:nvSpPr>
        <p:spPr>
          <a:xfrm>
            <a:off x="5918200" y="6500813"/>
            <a:ext cx="510117" cy="296862"/>
          </a:xfrm>
        </p:spPr>
        <p:txBody>
          <a:bodyPr/>
          <a:lstStyle>
            <a:lvl1pPr algn="l" defTabSz="914400" eaLnBrk="0">
              <a:defRPr smtClean="0">
                <a:solidFill>
                  <a:schemeClr val="tx1"/>
                </a:solidFill>
                <a:latin typeface="Verdana" panose="020B0604030504040204" pitchFamily="34" charset="0"/>
                <a:ea typeface="Helvetica Neue" panose="02000503000000020004" pitchFamily="2" charset="0"/>
                <a:cs typeface="Helvetica Neue" panose="02000503000000020004" pitchFamily="2" charset="0"/>
              </a:defRPr>
            </a:lvl1pPr>
          </a:lstStyle>
          <a:p>
            <a:pPr>
              <a:defRPr/>
            </a:pPr>
            <a:fld id="{64E17730-1F98-9240-8510-8B8E688E1C8C}" type="slidenum">
              <a:rPr lang="en-AR" altLang="en-AR"/>
              <a:pPr>
                <a:defRPr/>
              </a:pPr>
              <a:t>‹#›</a:t>
            </a:fld>
            <a:endParaRPr lang="en-AR" altLang="en-AR"/>
          </a:p>
        </p:txBody>
      </p:sp>
    </p:spTree>
    <p:extLst>
      <p:ext uri="{BB962C8B-B14F-4D97-AF65-F5344CB8AC3E}">
        <p14:creationId xmlns:p14="http://schemas.microsoft.com/office/powerpoint/2010/main" val="166656015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FE1C7-BD46-494E-92BF-FE04EE5B0F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7FC0F3-6E5B-0B44-ABE4-3BED40ACF6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9977AB-9DB0-E44D-AC5A-0EDD19F06601}"/>
              </a:ext>
            </a:extLst>
          </p:cNvPr>
          <p:cNvSpPr>
            <a:spLocks noGrp="1"/>
          </p:cNvSpPr>
          <p:nvPr>
            <p:ph type="dt" sz="half" idx="10"/>
          </p:nvPr>
        </p:nvSpPr>
        <p:spPr/>
        <p:txBody>
          <a:bodyPr/>
          <a:lstStyle/>
          <a:p>
            <a:fld id="{7D99ED8B-4EFC-BE4F-986B-D15A4E296235}" type="datetimeFigureOut">
              <a:rPr lang="en-US" smtClean="0"/>
              <a:t>4/12/20</a:t>
            </a:fld>
            <a:endParaRPr lang="en-US"/>
          </a:p>
        </p:txBody>
      </p:sp>
      <p:sp>
        <p:nvSpPr>
          <p:cNvPr id="5" name="Footer Placeholder 4">
            <a:extLst>
              <a:ext uri="{FF2B5EF4-FFF2-40B4-BE49-F238E27FC236}">
                <a16:creationId xmlns:a16="http://schemas.microsoft.com/office/drawing/2014/main" id="{151B9F59-850B-A14C-A0DC-CB2D4199BA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D4F9EB-2D27-F744-B335-EE8F4744954A}"/>
              </a:ext>
            </a:extLst>
          </p:cNvPr>
          <p:cNvSpPr>
            <a:spLocks noGrp="1"/>
          </p:cNvSpPr>
          <p:nvPr>
            <p:ph type="sldNum" sz="quarter" idx="12"/>
          </p:nvPr>
        </p:nvSpPr>
        <p:spPr/>
        <p:txBody>
          <a:bodyPr/>
          <a:lstStyle/>
          <a:p>
            <a:fld id="{77718F46-3E55-A34A-ACCE-4305C2890C3A}" type="slidenum">
              <a:rPr lang="en-US" smtClean="0"/>
              <a:t>‹#›</a:t>
            </a:fld>
            <a:endParaRPr lang="en-US"/>
          </a:p>
        </p:txBody>
      </p:sp>
    </p:spTree>
    <p:extLst>
      <p:ext uri="{BB962C8B-B14F-4D97-AF65-F5344CB8AC3E}">
        <p14:creationId xmlns:p14="http://schemas.microsoft.com/office/powerpoint/2010/main" val="1297622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AF714-784C-9E41-B677-D78DE1EE64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6D31FB-1C16-FC4B-BE46-17C659161B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A56D1F-72BB-984C-8B07-B2C7A5A9D1CD}"/>
              </a:ext>
            </a:extLst>
          </p:cNvPr>
          <p:cNvSpPr>
            <a:spLocks noGrp="1"/>
          </p:cNvSpPr>
          <p:nvPr>
            <p:ph type="dt" sz="half" idx="10"/>
          </p:nvPr>
        </p:nvSpPr>
        <p:spPr/>
        <p:txBody>
          <a:bodyPr/>
          <a:lstStyle/>
          <a:p>
            <a:fld id="{7D99ED8B-4EFC-BE4F-986B-D15A4E296235}" type="datetimeFigureOut">
              <a:rPr lang="en-US" smtClean="0"/>
              <a:t>4/12/20</a:t>
            </a:fld>
            <a:endParaRPr lang="en-US"/>
          </a:p>
        </p:txBody>
      </p:sp>
      <p:sp>
        <p:nvSpPr>
          <p:cNvPr id="5" name="Footer Placeholder 4">
            <a:extLst>
              <a:ext uri="{FF2B5EF4-FFF2-40B4-BE49-F238E27FC236}">
                <a16:creationId xmlns:a16="http://schemas.microsoft.com/office/drawing/2014/main" id="{A868CABF-C7E3-FA41-993D-240E38B04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000F96-A637-6548-80CC-5FBCB7D3388C}"/>
              </a:ext>
            </a:extLst>
          </p:cNvPr>
          <p:cNvSpPr>
            <a:spLocks noGrp="1"/>
          </p:cNvSpPr>
          <p:nvPr>
            <p:ph type="sldNum" sz="quarter" idx="12"/>
          </p:nvPr>
        </p:nvSpPr>
        <p:spPr/>
        <p:txBody>
          <a:bodyPr/>
          <a:lstStyle/>
          <a:p>
            <a:fld id="{77718F46-3E55-A34A-ACCE-4305C2890C3A}" type="slidenum">
              <a:rPr lang="en-US" smtClean="0"/>
              <a:t>‹#›</a:t>
            </a:fld>
            <a:endParaRPr lang="en-US"/>
          </a:p>
        </p:txBody>
      </p:sp>
    </p:spTree>
    <p:extLst>
      <p:ext uri="{BB962C8B-B14F-4D97-AF65-F5344CB8AC3E}">
        <p14:creationId xmlns:p14="http://schemas.microsoft.com/office/powerpoint/2010/main" val="1910803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B335-9DE1-9F4C-A013-D1303D2CD3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587BDE-D838-384E-8FB2-710BB0E512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302272-A107-1745-A298-9720FBA6B6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336B8F-D1D1-9F4E-87F6-73B5437909CB}"/>
              </a:ext>
            </a:extLst>
          </p:cNvPr>
          <p:cNvSpPr>
            <a:spLocks noGrp="1"/>
          </p:cNvSpPr>
          <p:nvPr>
            <p:ph type="dt" sz="half" idx="10"/>
          </p:nvPr>
        </p:nvSpPr>
        <p:spPr/>
        <p:txBody>
          <a:bodyPr/>
          <a:lstStyle/>
          <a:p>
            <a:fld id="{7D99ED8B-4EFC-BE4F-986B-D15A4E296235}" type="datetimeFigureOut">
              <a:rPr lang="en-US" smtClean="0"/>
              <a:t>4/12/20</a:t>
            </a:fld>
            <a:endParaRPr lang="en-US"/>
          </a:p>
        </p:txBody>
      </p:sp>
      <p:sp>
        <p:nvSpPr>
          <p:cNvPr id="6" name="Footer Placeholder 5">
            <a:extLst>
              <a:ext uri="{FF2B5EF4-FFF2-40B4-BE49-F238E27FC236}">
                <a16:creationId xmlns:a16="http://schemas.microsoft.com/office/drawing/2014/main" id="{67900FE0-937D-E44B-A7AA-6FF7D58FEB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EC58F0-AE70-1949-AD76-4490A124ED27}"/>
              </a:ext>
            </a:extLst>
          </p:cNvPr>
          <p:cNvSpPr>
            <a:spLocks noGrp="1"/>
          </p:cNvSpPr>
          <p:nvPr>
            <p:ph type="sldNum" sz="quarter" idx="12"/>
          </p:nvPr>
        </p:nvSpPr>
        <p:spPr/>
        <p:txBody>
          <a:bodyPr/>
          <a:lstStyle/>
          <a:p>
            <a:fld id="{77718F46-3E55-A34A-ACCE-4305C2890C3A}" type="slidenum">
              <a:rPr lang="en-US" smtClean="0"/>
              <a:t>‹#›</a:t>
            </a:fld>
            <a:endParaRPr lang="en-US"/>
          </a:p>
        </p:txBody>
      </p:sp>
    </p:spTree>
    <p:extLst>
      <p:ext uri="{BB962C8B-B14F-4D97-AF65-F5344CB8AC3E}">
        <p14:creationId xmlns:p14="http://schemas.microsoft.com/office/powerpoint/2010/main" val="3891698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2A72F-0B5E-584A-8230-82B9A09233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870363-CFE4-5D4B-BDD2-E1DCFDDFA6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FCC6FD-7D99-C547-B2D0-0B3BFE8023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E1EC20-358F-7B4A-941F-32F4B735F5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945C72-E840-AC4B-AE53-DC6CCAEF95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45171B-174C-5B46-969F-C06499E90D00}"/>
              </a:ext>
            </a:extLst>
          </p:cNvPr>
          <p:cNvSpPr>
            <a:spLocks noGrp="1"/>
          </p:cNvSpPr>
          <p:nvPr>
            <p:ph type="dt" sz="half" idx="10"/>
          </p:nvPr>
        </p:nvSpPr>
        <p:spPr/>
        <p:txBody>
          <a:bodyPr/>
          <a:lstStyle/>
          <a:p>
            <a:fld id="{7D99ED8B-4EFC-BE4F-986B-D15A4E296235}" type="datetimeFigureOut">
              <a:rPr lang="en-US" smtClean="0"/>
              <a:t>4/12/20</a:t>
            </a:fld>
            <a:endParaRPr lang="en-US"/>
          </a:p>
        </p:txBody>
      </p:sp>
      <p:sp>
        <p:nvSpPr>
          <p:cNvPr id="8" name="Footer Placeholder 7">
            <a:extLst>
              <a:ext uri="{FF2B5EF4-FFF2-40B4-BE49-F238E27FC236}">
                <a16:creationId xmlns:a16="http://schemas.microsoft.com/office/drawing/2014/main" id="{D65179CD-2208-2E42-A733-A88ACE7EC6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31A2D-7F0B-4849-B285-E46A6B4FE99E}"/>
              </a:ext>
            </a:extLst>
          </p:cNvPr>
          <p:cNvSpPr>
            <a:spLocks noGrp="1"/>
          </p:cNvSpPr>
          <p:nvPr>
            <p:ph type="sldNum" sz="quarter" idx="12"/>
          </p:nvPr>
        </p:nvSpPr>
        <p:spPr/>
        <p:txBody>
          <a:bodyPr/>
          <a:lstStyle/>
          <a:p>
            <a:fld id="{77718F46-3E55-A34A-ACCE-4305C2890C3A}" type="slidenum">
              <a:rPr lang="en-US" smtClean="0"/>
              <a:t>‹#›</a:t>
            </a:fld>
            <a:endParaRPr lang="en-US"/>
          </a:p>
        </p:txBody>
      </p:sp>
    </p:spTree>
    <p:extLst>
      <p:ext uri="{BB962C8B-B14F-4D97-AF65-F5344CB8AC3E}">
        <p14:creationId xmlns:p14="http://schemas.microsoft.com/office/powerpoint/2010/main" val="2436466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EE388-6953-0847-9F1C-8858201400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740E6E-9CE9-3748-BCB1-C7EFCAB0814E}"/>
              </a:ext>
            </a:extLst>
          </p:cNvPr>
          <p:cNvSpPr>
            <a:spLocks noGrp="1"/>
          </p:cNvSpPr>
          <p:nvPr>
            <p:ph type="dt" sz="half" idx="10"/>
          </p:nvPr>
        </p:nvSpPr>
        <p:spPr/>
        <p:txBody>
          <a:bodyPr/>
          <a:lstStyle/>
          <a:p>
            <a:fld id="{7D99ED8B-4EFC-BE4F-986B-D15A4E296235}" type="datetimeFigureOut">
              <a:rPr lang="en-US" smtClean="0"/>
              <a:t>4/12/20</a:t>
            </a:fld>
            <a:endParaRPr lang="en-US"/>
          </a:p>
        </p:txBody>
      </p:sp>
      <p:sp>
        <p:nvSpPr>
          <p:cNvPr id="4" name="Footer Placeholder 3">
            <a:extLst>
              <a:ext uri="{FF2B5EF4-FFF2-40B4-BE49-F238E27FC236}">
                <a16:creationId xmlns:a16="http://schemas.microsoft.com/office/drawing/2014/main" id="{5A7E46BD-42DF-A04D-825F-6751BB154D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28193C-C731-FB49-958E-30EECB06862E}"/>
              </a:ext>
            </a:extLst>
          </p:cNvPr>
          <p:cNvSpPr>
            <a:spLocks noGrp="1"/>
          </p:cNvSpPr>
          <p:nvPr>
            <p:ph type="sldNum" sz="quarter" idx="12"/>
          </p:nvPr>
        </p:nvSpPr>
        <p:spPr/>
        <p:txBody>
          <a:bodyPr/>
          <a:lstStyle/>
          <a:p>
            <a:fld id="{77718F46-3E55-A34A-ACCE-4305C2890C3A}" type="slidenum">
              <a:rPr lang="en-US" smtClean="0"/>
              <a:t>‹#›</a:t>
            </a:fld>
            <a:endParaRPr lang="en-US"/>
          </a:p>
        </p:txBody>
      </p:sp>
    </p:spTree>
    <p:extLst>
      <p:ext uri="{BB962C8B-B14F-4D97-AF65-F5344CB8AC3E}">
        <p14:creationId xmlns:p14="http://schemas.microsoft.com/office/powerpoint/2010/main" val="1806864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C10EE1-D78C-4240-912D-67C30A6A291C}"/>
              </a:ext>
            </a:extLst>
          </p:cNvPr>
          <p:cNvSpPr>
            <a:spLocks noGrp="1"/>
          </p:cNvSpPr>
          <p:nvPr>
            <p:ph type="dt" sz="half" idx="10"/>
          </p:nvPr>
        </p:nvSpPr>
        <p:spPr/>
        <p:txBody>
          <a:bodyPr/>
          <a:lstStyle/>
          <a:p>
            <a:fld id="{7D99ED8B-4EFC-BE4F-986B-D15A4E296235}" type="datetimeFigureOut">
              <a:rPr lang="en-US" smtClean="0"/>
              <a:t>4/12/20</a:t>
            </a:fld>
            <a:endParaRPr lang="en-US"/>
          </a:p>
        </p:txBody>
      </p:sp>
      <p:sp>
        <p:nvSpPr>
          <p:cNvPr id="3" name="Footer Placeholder 2">
            <a:extLst>
              <a:ext uri="{FF2B5EF4-FFF2-40B4-BE49-F238E27FC236}">
                <a16:creationId xmlns:a16="http://schemas.microsoft.com/office/drawing/2014/main" id="{D17771E5-5FCC-CA48-8A03-678C720634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993AF0-E487-4E42-AB30-031C2CAF4F46}"/>
              </a:ext>
            </a:extLst>
          </p:cNvPr>
          <p:cNvSpPr>
            <a:spLocks noGrp="1"/>
          </p:cNvSpPr>
          <p:nvPr>
            <p:ph type="sldNum" sz="quarter" idx="12"/>
          </p:nvPr>
        </p:nvSpPr>
        <p:spPr/>
        <p:txBody>
          <a:bodyPr/>
          <a:lstStyle/>
          <a:p>
            <a:fld id="{77718F46-3E55-A34A-ACCE-4305C2890C3A}" type="slidenum">
              <a:rPr lang="en-US" smtClean="0"/>
              <a:t>‹#›</a:t>
            </a:fld>
            <a:endParaRPr lang="en-US"/>
          </a:p>
        </p:txBody>
      </p:sp>
    </p:spTree>
    <p:extLst>
      <p:ext uri="{BB962C8B-B14F-4D97-AF65-F5344CB8AC3E}">
        <p14:creationId xmlns:p14="http://schemas.microsoft.com/office/powerpoint/2010/main" val="2169662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29288-F7CD-8149-8B31-DAE4AAB020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C8495B-6264-A148-9687-8DA6486E1D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BDDB00-62E5-4444-B27E-8F86DD6D6C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45AEC-542B-3B4B-B271-94F147D45FF6}"/>
              </a:ext>
            </a:extLst>
          </p:cNvPr>
          <p:cNvSpPr>
            <a:spLocks noGrp="1"/>
          </p:cNvSpPr>
          <p:nvPr>
            <p:ph type="dt" sz="half" idx="10"/>
          </p:nvPr>
        </p:nvSpPr>
        <p:spPr/>
        <p:txBody>
          <a:bodyPr/>
          <a:lstStyle/>
          <a:p>
            <a:fld id="{7D99ED8B-4EFC-BE4F-986B-D15A4E296235}" type="datetimeFigureOut">
              <a:rPr lang="en-US" smtClean="0"/>
              <a:t>4/12/20</a:t>
            </a:fld>
            <a:endParaRPr lang="en-US"/>
          </a:p>
        </p:txBody>
      </p:sp>
      <p:sp>
        <p:nvSpPr>
          <p:cNvPr id="6" name="Footer Placeholder 5">
            <a:extLst>
              <a:ext uri="{FF2B5EF4-FFF2-40B4-BE49-F238E27FC236}">
                <a16:creationId xmlns:a16="http://schemas.microsoft.com/office/drawing/2014/main" id="{51D6DBB8-92C4-3D40-86E4-029761C7C5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9A8FF5-0412-BD42-8676-F44F78311D1E}"/>
              </a:ext>
            </a:extLst>
          </p:cNvPr>
          <p:cNvSpPr>
            <a:spLocks noGrp="1"/>
          </p:cNvSpPr>
          <p:nvPr>
            <p:ph type="sldNum" sz="quarter" idx="12"/>
          </p:nvPr>
        </p:nvSpPr>
        <p:spPr/>
        <p:txBody>
          <a:bodyPr/>
          <a:lstStyle/>
          <a:p>
            <a:fld id="{77718F46-3E55-A34A-ACCE-4305C2890C3A}" type="slidenum">
              <a:rPr lang="en-US" smtClean="0"/>
              <a:t>‹#›</a:t>
            </a:fld>
            <a:endParaRPr lang="en-US"/>
          </a:p>
        </p:txBody>
      </p:sp>
    </p:spTree>
    <p:extLst>
      <p:ext uri="{BB962C8B-B14F-4D97-AF65-F5344CB8AC3E}">
        <p14:creationId xmlns:p14="http://schemas.microsoft.com/office/powerpoint/2010/main" val="4188729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3BFCC-CDE2-C34C-A83C-C21319DDD0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51E7A2-9E81-794C-8BED-C23223B8CA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5C32BF-F630-9141-BED2-319C885D0E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901D8C-6903-0240-8BB2-856DFC5E11AB}"/>
              </a:ext>
            </a:extLst>
          </p:cNvPr>
          <p:cNvSpPr>
            <a:spLocks noGrp="1"/>
          </p:cNvSpPr>
          <p:nvPr>
            <p:ph type="dt" sz="half" idx="10"/>
          </p:nvPr>
        </p:nvSpPr>
        <p:spPr/>
        <p:txBody>
          <a:bodyPr/>
          <a:lstStyle/>
          <a:p>
            <a:fld id="{7D99ED8B-4EFC-BE4F-986B-D15A4E296235}" type="datetimeFigureOut">
              <a:rPr lang="en-US" smtClean="0"/>
              <a:t>4/12/20</a:t>
            </a:fld>
            <a:endParaRPr lang="en-US"/>
          </a:p>
        </p:txBody>
      </p:sp>
      <p:sp>
        <p:nvSpPr>
          <p:cNvPr id="6" name="Footer Placeholder 5">
            <a:extLst>
              <a:ext uri="{FF2B5EF4-FFF2-40B4-BE49-F238E27FC236}">
                <a16:creationId xmlns:a16="http://schemas.microsoft.com/office/drawing/2014/main" id="{42588091-38DB-4540-B0EA-4919AB748A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30487-FF4E-5645-81BD-7A1AAF41E8A5}"/>
              </a:ext>
            </a:extLst>
          </p:cNvPr>
          <p:cNvSpPr>
            <a:spLocks noGrp="1"/>
          </p:cNvSpPr>
          <p:nvPr>
            <p:ph type="sldNum" sz="quarter" idx="12"/>
          </p:nvPr>
        </p:nvSpPr>
        <p:spPr/>
        <p:txBody>
          <a:bodyPr/>
          <a:lstStyle/>
          <a:p>
            <a:fld id="{77718F46-3E55-A34A-ACCE-4305C2890C3A}" type="slidenum">
              <a:rPr lang="en-US" smtClean="0"/>
              <a:t>‹#›</a:t>
            </a:fld>
            <a:endParaRPr lang="en-US"/>
          </a:p>
        </p:txBody>
      </p:sp>
    </p:spTree>
    <p:extLst>
      <p:ext uri="{BB962C8B-B14F-4D97-AF65-F5344CB8AC3E}">
        <p14:creationId xmlns:p14="http://schemas.microsoft.com/office/powerpoint/2010/main" val="3751350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D35A80-0E49-8045-99AF-614812FBAE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8029E9-5DA5-7A42-BA45-84219CDE4A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A2134E-5034-1346-93A4-7C541E44C7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9ED8B-4EFC-BE4F-986B-D15A4E296235}" type="datetimeFigureOut">
              <a:rPr lang="en-US" smtClean="0"/>
              <a:t>4/12/20</a:t>
            </a:fld>
            <a:endParaRPr lang="en-US"/>
          </a:p>
        </p:txBody>
      </p:sp>
      <p:sp>
        <p:nvSpPr>
          <p:cNvPr id="5" name="Footer Placeholder 4">
            <a:extLst>
              <a:ext uri="{FF2B5EF4-FFF2-40B4-BE49-F238E27FC236}">
                <a16:creationId xmlns:a16="http://schemas.microsoft.com/office/drawing/2014/main" id="{BB821709-888A-E24B-9088-0C367F351A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682346-9003-1841-AA9A-9D4B160A41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18F46-3E55-A34A-ACCE-4305C2890C3A}" type="slidenum">
              <a:rPr lang="en-US" smtClean="0"/>
              <a:t>‹#›</a:t>
            </a:fld>
            <a:endParaRPr lang="en-US"/>
          </a:p>
        </p:txBody>
      </p:sp>
    </p:spTree>
    <p:extLst>
      <p:ext uri="{BB962C8B-B14F-4D97-AF65-F5344CB8AC3E}">
        <p14:creationId xmlns:p14="http://schemas.microsoft.com/office/powerpoint/2010/main" val="1950666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vimeo.com/36579366"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RhdlBHHimeM"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C4D00-254C-CD4A-A26C-C85E0FDF6D6C}"/>
              </a:ext>
            </a:extLst>
          </p:cNvPr>
          <p:cNvSpPr>
            <a:spLocks noGrp="1"/>
          </p:cNvSpPr>
          <p:nvPr>
            <p:ph type="ctrTitle"/>
          </p:nvPr>
        </p:nvSpPr>
        <p:spPr/>
        <p:txBody>
          <a:bodyPr/>
          <a:lstStyle/>
          <a:p>
            <a:r>
              <a:rPr lang="en-US" dirty="0"/>
              <a:t>Software y Desarrollo de Software</a:t>
            </a:r>
          </a:p>
        </p:txBody>
      </p:sp>
      <p:sp>
        <p:nvSpPr>
          <p:cNvPr id="3" name="Subtitle 2">
            <a:extLst>
              <a:ext uri="{FF2B5EF4-FFF2-40B4-BE49-F238E27FC236}">
                <a16:creationId xmlns:a16="http://schemas.microsoft.com/office/drawing/2014/main" id="{C139E945-46E8-104F-A985-4E404412C92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32133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4993" name="Rectangle 1">
            <a:extLst>
              <a:ext uri="{FF2B5EF4-FFF2-40B4-BE49-F238E27FC236}">
                <a16:creationId xmlns:a16="http://schemas.microsoft.com/office/drawing/2014/main" id="{630B55C7-8818-2D4B-BE5C-7187943E1FB6}"/>
              </a:ext>
            </a:extLst>
          </p:cNvPr>
          <p:cNvSpPr>
            <a:spLocks noGrp="1" noChangeArrowheads="1"/>
          </p:cNvSpPr>
          <p:nvPr>
            <p:ph type="title" idx="4294967295"/>
          </p:nvPr>
        </p:nvSpPr>
        <p:spPr>
          <a:xfrm>
            <a:off x="1179226" y="826680"/>
            <a:ext cx="9833548" cy="1325563"/>
          </a:xfrm>
        </p:spPr>
        <p:txBody>
          <a:bodyPr vert="horz" lIns="91440" tIns="45720" rIns="91440" bIns="45720" rtlCol="0" anchor="ctr">
            <a:normAutofit/>
          </a:bodyPr>
          <a:lstStyle/>
          <a:p>
            <a:pPr algn="ctr">
              <a:tabLst>
                <a:tab pos="0" algn="l"/>
                <a:tab pos="420688" algn="l"/>
                <a:tab pos="842963" algn="l"/>
                <a:tab pos="1265238" algn="l"/>
                <a:tab pos="1687513" algn="l"/>
                <a:tab pos="2109788" algn="l"/>
                <a:tab pos="2532063" algn="l"/>
                <a:tab pos="2952750" algn="l"/>
                <a:tab pos="3375025" algn="l"/>
                <a:tab pos="3797300" algn="l"/>
                <a:tab pos="4219575" algn="l"/>
                <a:tab pos="4641850" algn="l"/>
                <a:tab pos="5064125" algn="l"/>
                <a:tab pos="5486400" algn="l"/>
                <a:tab pos="5907088" algn="l"/>
                <a:tab pos="6329363" algn="l"/>
                <a:tab pos="6751638" algn="l"/>
                <a:tab pos="7173913" algn="l"/>
                <a:tab pos="7596188" algn="l"/>
                <a:tab pos="8018463" algn="l"/>
                <a:tab pos="8440738" algn="l"/>
              </a:tabLst>
            </a:pPr>
            <a:r>
              <a:rPr lang="en-US" altLang="en-US" sz="4000" kern="1200">
                <a:solidFill>
                  <a:srgbClr val="FFFFFF"/>
                </a:solidFill>
                <a:latin typeface="+mj-lt"/>
                <a:ea typeface="+mj-ea"/>
                <a:cs typeface="+mj-cs"/>
              </a:rPr>
              <a:t>Buen Modelo – Eje Funcional</a:t>
            </a:r>
          </a:p>
        </p:txBody>
      </p:sp>
      <p:sp>
        <p:nvSpPr>
          <p:cNvPr id="20483" name="Rectangle 2">
            <a:extLst>
              <a:ext uri="{FF2B5EF4-FFF2-40B4-BE49-F238E27FC236}">
                <a16:creationId xmlns:a16="http://schemas.microsoft.com/office/drawing/2014/main" id="{8BC1BE67-2234-F847-A44F-7C92CA20C2A5}"/>
              </a:ext>
            </a:extLst>
          </p:cNvPr>
          <p:cNvSpPr>
            <a:spLocks noGrp="1" noChangeArrowheads="1"/>
          </p:cNvSpPr>
          <p:nvPr>
            <p:ph type="body" idx="4294967295"/>
          </p:nvPr>
        </p:nvSpPr>
        <p:spPr>
          <a:xfrm>
            <a:off x="1179226" y="2620004"/>
            <a:ext cx="9833548" cy="3765030"/>
          </a:xfrm>
        </p:spPr>
        <p:txBody>
          <a:bodyPr vert="horz" lIns="91440" tIns="45720" rIns="91440" bIns="45720" rtlCol="0">
            <a:normAutofit fontScale="92500"/>
          </a:bodyPr>
          <a:lstStyle/>
          <a:p>
            <a:pPr marL="429366" indent="-342900">
              <a:buClr>
                <a:srgbClr val="92C858"/>
              </a:buClr>
              <a:buSzPct val="80000"/>
              <a:buFont typeface="Wingdings" pitchFamily="2" charset="2"/>
              <a:buChar char="Ø"/>
              <a:tabLst>
                <a:tab pos="419110" algn="l"/>
                <a:tab pos="841152" algn="l"/>
                <a:tab pos="1263193" algn="l"/>
                <a:tab pos="1685234" algn="l"/>
                <a:tab pos="2107276" algn="l"/>
                <a:tab pos="2529317" algn="l"/>
                <a:tab pos="2951358" algn="l"/>
                <a:tab pos="3373400" algn="l"/>
                <a:tab pos="3795441" algn="l"/>
                <a:tab pos="4217482" algn="l"/>
                <a:tab pos="4639524" algn="l"/>
                <a:tab pos="5061565" algn="l"/>
                <a:tab pos="5483606" algn="l"/>
                <a:tab pos="5905648" algn="l"/>
                <a:tab pos="6327689" algn="l"/>
                <a:tab pos="6749730" algn="l"/>
                <a:tab pos="7171772" algn="l"/>
                <a:tab pos="7593813" algn="l"/>
                <a:tab pos="8015854" algn="l"/>
                <a:tab pos="8437896" algn="l"/>
              </a:tabLst>
              <a:defRPr/>
            </a:pPr>
            <a:r>
              <a:rPr lang="en-US" altLang="x-none" sz="3200" dirty="0">
                <a:solidFill>
                  <a:srgbClr val="000000"/>
                </a:solidFill>
              </a:rPr>
              <a:t>Un </a:t>
            </a:r>
            <a:r>
              <a:rPr lang="en-US" altLang="x-none" sz="3200" dirty="0" err="1">
                <a:solidFill>
                  <a:srgbClr val="000000"/>
                </a:solidFill>
              </a:rPr>
              <a:t>modelo</a:t>
            </a:r>
            <a:r>
              <a:rPr lang="en-US" altLang="x-none" sz="3200" dirty="0">
                <a:solidFill>
                  <a:srgbClr val="000000"/>
                </a:solidFill>
              </a:rPr>
              <a:t> es </a:t>
            </a:r>
            <a:r>
              <a:rPr lang="en-US" altLang="x-none" sz="3200" dirty="0" err="1">
                <a:solidFill>
                  <a:srgbClr val="000000"/>
                </a:solidFill>
              </a:rPr>
              <a:t>bueno</a:t>
            </a:r>
            <a:r>
              <a:rPr lang="en-US" altLang="x-none" sz="3200" dirty="0">
                <a:solidFill>
                  <a:srgbClr val="000000"/>
                </a:solidFill>
              </a:rPr>
              <a:t> </a:t>
            </a:r>
            <a:r>
              <a:rPr lang="en-US" altLang="x-none" sz="3200" dirty="0" err="1">
                <a:solidFill>
                  <a:srgbClr val="000000"/>
                </a:solidFill>
              </a:rPr>
              <a:t>cuando</a:t>
            </a:r>
            <a:r>
              <a:rPr lang="en-US" altLang="x-none" sz="3200" dirty="0">
                <a:solidFill>
                  <a:srgbClr val="000000"/>
                </a:solidFill>
              </a:rPr>
              <a:t> </a:t>
            </a:r>
            <a:r>
              <a:rPr lang="en-US" altLang="x-none" sz="3200" dirty="0" err="1">
                <a:solidFill>
                  <a:srgbClr val="000000"/>
                </a:solidFill>
              </a:rPr>
              <a:t>puede</a:t>
            </a:r>
            <a:r>
              <a:rPr lang="en-US" altLang="x-none" sz="3200" dirty="0">
                <a:solidFill>
                  <a:srgbClr val="000000"/>
                </a:solidFill>
              </a:rPr>
              <a:t> </a:t>
            </a:r>
            <a:r>
              <a:rPr lang="en-US" altLang="x-none" sz="3200" dirty="0" err="1">
                <a:solidFill>
                  <a:srgbClr val="000000"/>
                </a:solidFill>
              </a:rPr>
              <a:t>representar</a:t>
            </a:r>
            <a:r>
              <a:rPr lang="en-US" altLang="x-none" sz="3200" dirty="0">
                <a:solidFill>
                  <a:srgbClr val="000000"/>
                </a:solidFill>
              </a:rPr>
              <a:t> </a:t>
            </a:r>
            <a:r>
              <a:rPr lang="en-US" altLang="x-none" sz="3200" dirty="0" err="1">
                <a:solidFill>
                  <a:srgbClr val="000000"/>
                </a:solidFill>
              </a:rPr>
              <a:t>correctamente</a:t>
            </a:r>
            <a:r>
              <a:rPr lang="en-US" altLang="x-none" sz="3200" dirty="0">
                <a:solidFill>
                  <a:srgbClr val="000000"/>
                </a:solidFill>
              </a:rPr>
              <a:t> </a:t>
            </a:r>
            <a:r>
              <a:rPr lang="en-US" altLang="x-none" sz="3200" dirty="0" err="1">
                <a:solidFill>
                  <a:srgbClr val="000000"/>
                </a:solidFill>
              </a:rPr>
              <a:t>toda</a:t>
            </a:r>
            <a:r>
              <a:rPr lang="en-US" altLang="x-none" sz="3200" dirty="0">
                <a:solidFill>
                  <a:srgbClr val="000000"/>
                </a:solidFill>
              </a:rPr>
              <a:t> </a:t>
            </a:r>
            <a:r>
              <a:rPr lang="en-US" altLang="x-none" sz="3200" dirty="0" err="1">
                <a:solidFill>
                  <a:srgbClr val="000000"/>
                </a:solidFill>
              </a:rPr>
              <a:t>observación</a:t>
            </a:r>
            <a:r>
              <a:rPr lang="en-US" altLang="x-none" sz="3200" dirty="0">
                <a:solidFill>
                  <a:srgbClr val="000000"/>
                </a:solidFill>
              </a:rPr>
              <a:t> de </a:t>
            </a:r>
            <a:r>
              <a:rPr lang="en-US" altLang="x-none" sz="3200" dirty="0" err="1">
                <a:solidFill>
                  <a:srgbClr val="000000"/>
                </a:solidFill>
              </a:rPr>
              <a:t>aquello</a:t>
            </a:r>
            <a:r>
              <a:rPr lang="en-US" altLang="x-none" sz="3200" dirty="0">
                <a:solidFill>
                  <a:srgbClr val="000000"/>
                </a:solidFill>
              </a:rPr>
              <a:t> que </a:t>
            </a:r>
            <a:r>
              <a:rPr lang="en-US" altLang="x-none" sz="3200" dirty="0" err="1">
                <a:solidFill>
                  <a:srgbClr val="000000"/>
                </a:solidFill>
              </a:rPr>
              <a:t>modela</a:t>
            </a:r>
            <a:endParaRPr lang="en-US" altLang="x-none" sz="3200" dirty="0">
              <a:solidFill>
                <a:srgbClr val="000000"/>
              </a:solidFill>
            </a:endParaRPr>
          </a:p>
          <a:p>
            <a:pPr marL="798652" lvl="1" indent="-342900">
              <a:buClr>
                <a:srgbClr val="92C858"/>
              </a:buClr>
              <a:buSzPct val="80000"/>
              <a:buFont typeface="Wingdings" pitchFamily="2" charset="2"/>
              <a:buChar char="Ø"/>
              <a:tabLst>
                <a:tab pos="419110" algn="l"/>
                <a:tab pos="841152" algn="l"/>
                <a:tab pos="1263193" algn="l"/>
                <a:tab pos="1685234" algn="l"/>
                <a:tab pos="2107276" algn="l"/>
                <a:tab pos="2529317" algn="l"/>
                <a:tab pos="2951358" algn="l"/>
                <a:tab pos="3373400" algn="l"/>
                <a:tab pos="3795441" algn="l"/>
                <a:tab pos="4217482" algn="l"/>
                <a:tab pos="4639524" algn="l"/>
                <a:tab pos="5061565" algn="l"/>
                <a:tab pos="5483606" algn="l"/>
                <a:tab pos="5905648" algn="l"/>
                <a:tab pos="6327689" algn="l"/>
                <a:tab pos="6749730" algn="l"/>
                <a:tab pos="7171772" algn="l"/>
                <a:tab pos="7593813" algn="l"/>
                <a:tab pos="8015854" algn="l"/>
                <a:tab pos="8437896" algn="l"/>
              </a:tabLst>
              <a:defRPr/>
            </a:pPr>
            <a:r>
              <a:rPr lang="en-US" altLang="x-none" sz="3200" dirty="0">
                <a:solidFill>
                  <a:srgbClr val="000000"/>
                </a:solidFill>
              </a:rPr>
              <a:t>Si </a:t>
            </a:r>
            <a:r>
              <a:rPr lang="en-US" altLang="x-none" sz="3200" dirty="0" err="1">
                <a:solidFill>
                  <a:srgbClr val="000000"/>
                </a:solidFill>
              </a:rPr>
              <a:t>aparece</a:t>
            </a:r>
            <a:r>
              <a:rPr lang="en-US" altLang="x-none" sz="3200" dirty="0">
                <a:solidFill>
                  <a:srgbClr val="000000"/>
                </a:solidFill>
              </a:rPr>
              <a:t> </a:t>
            </a:r>
            <a:r>
              <a:rPr lang="en-US" altLang="x-none" sz="3200" dirty="0" err="1">
                <a:solidFill>
                  <a:srgbClr val="000000"/>
                </a:solidFill>
              </a:rPr>
              <a:t>algo</a:t>
            </a:r>
            <a:r>
              <a:rPr lang="en-US" altLang="x-none" sz="3200" dirty="0">
                <a:solidFill>
                  <a:srgbClr val="000000"/>
                </a:solidFill>
              </a:rPr>
              <a:t> nuevo </a:t>
            </a:r>
            <a:r>
              <a:rPr lang="en-US" altLang="x-none" sz="3200" dirty="0" err="1">
                <a:solidFill>
                  <a:srgbClr val="000000"/>
                </a:solidFill>
              </a:rPr>
              <a:t>en</a:t>
            </a:r>
            <a:r>
              <a:rPr lang="en-US" altLang="x-none" sz="3200" dirty="0">
                <a:solidFill>
                  <a:srgbClr val="000000"/>
                </a:solidFill>
              </a:rPr>
              <a:t> el </a:t>
            </a:r>
            <a:r>
              <a:rPr lang="en-US" altLang="x-none" sz="3200" dirty="0" err="1">
                <a:solidFill>
                  <a:srgbClr val="000000"/>
                </a:solidFill>
              </a:rPr>
              <a:t>dominio</a:t>
            </a:r>
            <a:r>
              <a:rPr lang="en-US" altLang="x-none" sz="3200" dirty="0">
                <a:solidFill>
                  <a:srgbClr val="000000"/>
                </a:solidFill>
              </a:rPr>
              <a:t>, debe </a:t>
            </a:r>
            <a:r>
              <a:rPr lang="en-US" altLang="x-none" sz="3200" dirty="0" err="1">
                <a:solidFill>
                  <a:srgbClr val="000000"/>
                </a:solidFill>
              </a:rPr>
              <a:t>aparecer</a:t>
            </a:r>
            <a:r>
              <a:rPr lang="en-US" altLang="x-none" sz="3200" dirty="0">
                <a:solidFill>
                  <a:srgbClr val="000000"/>
                </a:solidFill>
              </a:rPr>
              <a:t> </a:t>
            </a:r>
            <a:r>
              <a:rPr lang="en-US" altLang="x-none" sz="3200" dirty="0" err="1">
                <a:solidFill>
                  <a:srgbClr val="000000"/>
                </a:solidFill>
              </a:rPr>
              <a:t>algo</a:t>
            </a:r>
            <a:r>
              <a:rPr lang="en-US" altLang="x-none" sz="3200" dirty="0">
                <a:solidFill>
                  <a:srgbClr val="000000"/>
                </a:solidFill>
              </a:rPr>
              <a:t> nuevo </a:t>
            </a:r>
            <a:r>
              <a:rPr lang="en-US" altLang="x-none" sz="3200" dirty="0" err="1">
                <a:solidFill>
                  <a:srgbClr val="000000"/>
                </a:solidFill>
              </a:rPr>
              <a:t>en</a:t>
            </a:r>
            <a:r>
              <a:rPr lang="en-US" altLang="x-none" sz="3200" dirty="0">
                <a:solidFill>
                  <a:srgbClr val="000000"/>
                </a:solidFill>
              </a:rPr>
              <a:t> el </a:t>
            </a:r>
            <a:r>
              <a:rPr lang="en-US" altLang="x-none" sz="3200" dirty="0" err="1">
                <a:solidFill>
                  <a:srgbClr val="000000"/>
                </a:solidFill>
              </a:rPr>
              <a:t>modelo</a:t>
            </a:r>
            <a:r>
              <a:rPr lang="en-US" altLang="x-none" sz="3200" dirty="0">
                <a:solidFill>
                  <a:srgbClr val="000000"/>
                </a:solidFill>
              </a:rPr>
              <a:t> (no </a:t>
            </a:r>
            <a:r>
              <a:rPr lang="en-US" altLang="x-none" sz="3200" dirty="0" err="1">
                <a:solidFill>
                  <a:srgbClr val="000000"/>
                </a:solidFill>
              </a:rPr>
              <a:t>modificarlo</a:t>
            </a:r>
            <a:r>
              <a:rPr lang="en-US" altLang="x-none" sz="3200" dirty="0">
                <a:solidFill>
                  <a:srgbClr val="000000"/>
                </a:solidFill>
              </a:rPr>
              <a:t>)</a:t>
            </a:r>
          </a:p>
          <a:p>
            <a:pPr marL="798652" lvl="1" indent="-342900">
              <a:buClr>
                <a:srgbClr val="92C858"/>
              </a:buClr>
              <a:buSzPct val="80000"/>
              <a:buFont typeface="Wingdings" pitchFamily="2" charset="2"/>
              <a:buChar char="Ø"/>
              <a:tabLst>
                <a:tab pos="419110" algn="l"/>
                <a:tab pos="841152" algn="l"/>
                <a:tab pos="1263193" algn="l"/>
                <a:tab pos="1685234" algn="l"/>
                <a:tab pos="2107276" algn="l"/>
                <a:tab pos="2529317" algn="l"/>
                <a:tab pos="2951358" algn="l"/>
                <a:tab pos="3373400" algn="l"/>
                <a:tab pos="3795441" algn="l"/>
                <a:tab pos="4217482" algn="l"/>
                <a:tab pos="4639524" algn="l"/>
                <a:tab pos="5061565" algn="l"/>
                <a:tab pos="5483606" algn="l"/>
                <a:tab pos="5905648" algn="l"/>
                <a:tab pos="6327689" algn="l"/>
                <a:tab pos="6749730" algn="l"/>
                <a:tab pos="7171772" algn="l"/>
                <a:tab pos="7593813" algn="l"/>
                <a:tab pos="8015854" algn="l"/>
                <a:tab pos="8437896" algn="l"/>
              </a:tabLst>
              <a:defRPr/>
            </a:pPr>
            <a:r>
              <a:rPr lang="en-US" altLang="x-none" sz="3200" dirty="0">
                <a:solidFill>
                  <a:srgbClr val="000000"/>
                </a:solidFill>
              </a:rPr>
              <a:t>Si se </a:t>
            </a:r>
            <a:r>
              <a:rPr lang="en-US" altLang="x-none" sz="3200" dirty="0" err="1">
                <a:solidFill>
                  <a:srgbClr val="000000"/>
                </a:solidFill>
              </a:rPr>
              <a:t>modifica</a:t>
            </a:r>
            <a:r>
              <a:rPr lang="en-US" altLang="x-none" sz="3200" dirty="0">
                <a:solidFill>
                  <a:srgbClr val="000000"/>
                </a:solidFill>
              </a:rPr>
              <a:t> </a:t>
            </a:r>
            <a:r>
              <a:rPr lang="en-US" altLang="x-none" sz="3200" dirty="0" err="1">
                <a:solidFill>
                  <a:srgbClr val="000000"/>
                </a:solidFill>
              </a:rPr>
              <a:t>algo</a:t>
            </a:r>
            <a:r>
              <a:rPr lang="en-US" altLang="x-none" sz="3200" dirty="0">
                <a:solidFill>
                  <a:srgbClr val="000000"/>
                </a:solidFill>
              </a:rPr>
              <a:t> del </a:t>
            </a:r>
            <a:r>
              <a:rPr lang="en-US" altLang="x-none" sz="3200" dirty="0" err="1">
                <a:solidFill>
                  <a:srgbClr val="000000"/>
                </a:solidFill>
              </a:rPr>
              <a:t>dominio</a:t>
            </a:r>
            <a:r>
              <a:rPr lang="en-US" altLang="x-none" sz="3200" dirty="0">
                <a:solidFill>
                  <a:srgbClr val="000000"/>
                </a:solidFill>
              </a:rPr>
              <a:t>, solo se debe </a:t>
            </a:r>
            <a:r>
              <a:rPr lang="en-US" altLang="x-none" sz="3200" dirty="0" err="1">
                <a:solidFill>
                  <a:srgbClr val="000000"/>
                </a:solidFill>
              </a:rPr>
              <a:t>modificar</a:t>
            </a:r>
            <a:r>
              <a:rPr lang="en-US" altLang="x-none" sz="3200" dirty="0">
                <a:solidFill>
                  <a:srgbClr val="000000"/>
                </a:solidFill>
              </a:rPr>
              <a:t> </a:t>
            </a:r>
            <a:r>
              <a:rPr lang="en-US" altLang="x-none" sz="3200" dirty="0" err="1">
                <a:solidFill>
                  <a:srgbClr val="000000"/>
                </a:solidFill>
              </a:rPr>
              <a:t>su</a:t>
            </a:r>
            <a:r>
              <a:rPr lang="en-US" altLang="x-none" sz="3200" dirty="0">
                <a:solidFill>
                  <a:srgbClr val="000000"/>
                </a:solidFill>
              </a:rPr>
              <a:t> </a:t>
            </a:r>
            <a:r>
              <a:rPr lang="en-US" altLang="x-none" sz="3200" dirty="0" err="1">
                <a:solidFill>
                  <a:srgbClr val="000000"/>
                </a:solidFill>
              </a:rPr>
              <a:t>representación</a:t>
            </a:r>
            <a:r>
              <a:rPr lang="en-US" altLang="x-none" sz="3200" dirty="0">
                <a:solidFill>
                  <a:srgbClr val="000000"/>
                </a:solidFill>
              </a:rPr>
              <a:t> </a:t>
            </a:r>
            <a:r>
              <a:rPr lang="en-US" altLang="x-none" sz="3200" dirty="0" err="1">
                <a:solidFill>
                  <a:srgbClr val="000000"/>
                </a:solidFill>
              </a:rPr>
              <a:t>en</a:t>
            </a:r>
            <a:r>
              <a:rPr lang="en-US" altLang="x-none" sz="3200" dirty="0">
                <a:solidFill>
                  <a:srgbClr val="000000"/>
                </a:solidFill>
              </a:rPr>
              <a:t> el </a:t>
            </a:r>
            <a:r>
              <a:rPr lang="en-US" altLang="x-none" sz="3200" dirty="0" err="1">
                <a:solidFill>
                  <a:srgbClr val="000000"/>
                </a:solidFill>
              </a:rPr>
              <a:t>modelo</a:t>
            </a:r>
            <a:endParaRPr lang="en-US" altLang="x-none" sz="3200" dirty="0">
              <a:solidFill>
                <a:srgbClr val="000000"/>
              </a:solidFill>
            </a:endParaRPr>
          </a:p>
          <a:p>
            <a:pPr marL="798652" lvl="1" indent="-342900">
              <a:buClr>
                <a:srgbClr val="92C858"/>
              </a:buClr>
              <a:buSzPct val="80000"/>
              <a:buFont typeface="Wingdings" pitchFamily="2" charset="2"/>
              <a:buChar char="Ø"/>
              <a:tabLst>
                <a:tab pos="419110" algn="l"/>
                <a:tab pos="841152" algn="l"/>
                <a:tab pos="1263193" algn="l"/>
                <a:tab pos="1685234" algn="l"/>
                <a:tab pos="2107276" algn="l"/>
                <a:tab pos="2529317" algn="l"/>
                <a:tab pos="2951358" algn="l"/>
                <a:tab pos="3373400" algn="l"/>
                <a:tab pos="3795441" algn="l"/>
                <a:tab pos="4217482" algn="l"/>
                <a:tab pos="4639524" algn="l"/>
                <a:tab pos="5061565" algn="l"/>
                <a:tab pos="5483606" algn="l"/>
                <a:tab pos="5905648" algn="l"/>
                <a:tab pos="6327689" algn="l"/>
                <a:tab pos="6749730" algn="l"/>
                <a:tab pos="7171772" algn="l"/>
                <a:tab pos="7593813" algn="l"/>
                <a:tab pos="8015854" algn="l"/>
                <a:tab pos="8437896" algn="l"/>
              </a:tabLst>
              <a:defRPr/>
            </a:pPr>
            <a:r>
              <a:rPr lang="en-US" altLang="x-none" sz="3200" dirty="0" err="1">
                <a:solidFill>
                  <a:srgbClr val="000000"/>
                </a:solidFill>
              </a:rPr>
              <a:t>Relación</a:t>
            </a:r>
            <a:r>
              <a:rPr lang="en-US" altLang="x-none" sz="3200" dirty="0">
                <a:solidFill>
                  <a:srgbClr val="000000"/>
                </a:solidFill>
              </a:rPr>
              <a:t> 1:1 </a:t>
            </a:r>
            <a:r>
              <a:rPr lang="en-US" altLang="x-none" sz="3200" dirty="0" err="1">
                <a:solidFill>
                  <a:srgbClr val="000000"/>
                </a:solidFill>
              </a:rPr>
              <a:t>dominio-modelo</a:t>
            </a:r>
            <a:r>
              <a:rPr lang="en-US" altLang="x-none" sz="3200" dirty="0">
                <a:solidFill>
                  <a:srgbClr val="000000"/>
                </a:solidFill>
              </a:rPr>
              <a:t> (</a:t>
            </a:r>
            <a:r>
              <a:rPr lang="en-US" altLang="x-none" sz="3200" dirty="0" err="1">
                <a:solidFill>
                  <a:srgbClr val="000000"/>
                </a:solidFill>
              </a:rPr>
              <a:t>isomorfismo</a:t>
            </a:r>
            <a:r>
              <a:rPr lang="en-US" altLang="x-none" sz="3200" dirty="0">
                <a:solidFill>
                  <a:srgbClr val="000000"/>
                </a:solidFill>
              </a:rPr>
              <a:t>)</a:t>
            </a:r>
          </a:p>
          <a:p>
            <a:pPr marL="798652" lvl="1" indent="-342900">
              <a:buClr>
                <a:srgbClr val="92C858"/>
              </a:buClr>
              <a:buSzPct val="80000"/>
              <a:buFont typeface="Wingdings" pitchFamily="2" charset="2"/>
              <a:buChar char="Ø"/>
              <a:tabLst>
                <a:tab pos="419110" algn="l"/>
                <a:tab pos="841152" algn="l"/>
                <a:tab pos="1263193" algn="l"/>
                <a:tab pos="1685234" algn="l"/>
                <a:tab pos="2107276" algn="l"/>
                <a:tab pos="2529317" algn="l"/>
                <a:tab pos="2951358" algn="l"/>
                <a:tab pos="3373400" algn="l"/>
                <a:tab pos="3795441" algn="l"/>
                <a:tab pos="4217482" algn="l"/>
                <a:tab pos="4639524" algn="l"/>
                <a:tab pos="5061565" algn="l"/>
                <a:tab pos="5483606" algn="l"/>
                <a:tab pos="5905648" algn="l"/>
                <a:tab pos="6327689" algn="l"/>
                <a:tab pos="6749730" algn="l"/>
                <a:tab pos="7171772" algn="l"/>
                <a:tab pos="7593813" algn="l"/>
                <a:tab pos="8015854" algn="l"/>
                <a:tab pos="8437896" algn="l"/>
              </a:tabLst>
              <a:defRPr/>
            </a:pPr>
            <a:r>
              <a:rPr lang="en-US" altLang="x-none" sz="3200" dirty="0">
                <a:solidFill>
                  <a:srgbClr val="000000"/>
                </a:solidFill>
              </a:rPr>
              <a:t>Es la </a:t>
            </a:r>
            <a:r>
              <a:rPr lang="en-US" altLang="x-none" sz="3200" dirty="0" err="1">
                <a:solidFill>
                  <a:srgbClr val="000000"/>
                </a:solidFill>
              </a:rPr>
              <a:t>parte</a:t>
            </a:r>
            <a:r>
              <a:rPr lang="en-US" altLang="x-none" sz="3200" dirty="0">
                <a:solidFill>
                  <a:srgbClr val="000000"/>
                </a:solidFill>
              </a:rPr>
              <a:t> “</a:t>
            </a:r>
            <a:r>
              <a:rPr lang="en-US" altLang="x-none" sz="3200" b="1" dirty="0" err="1">
                <a:solidFill>
                  <a:srgbClr val="000000"/>
                </a:solidFill>
              </a:rPr>
              <a:t>observacional</a:t>
            </a:r>
            <a:r>
              <a:rPr lang="en-US" altLang="x-none" sz="3200" dirty="0">
                <a:solidFill>
                  <a:srgbClr val="000000"/>
                </a:solidFill>
              </a:rPr>
              <a:t>” del </a:t>
            </a:r>
            <a:r>
              <a:rPr lang="en-US" altLang="x-none" sz="3200" dirty="0" err="1">
                <a:solidFill>
                  <a:srgbClr val="000000"/>
                </a:solidFill>
              </a:rPr>
              <a:t>desarrollo</a:t>
            </a:r>
            <a:endParaRPr lang="en-US" altLang="x-none" sz="3200" dirty="0">
              <a:solidFill>
                <a:srgbClr val="000000"/>
              </a:solidFill>
            </a:endParaRPr>
          </a:p>
        </p:txBody>
      </p:sp>
    </p:spTree>
    <p:extLst>
      <p:ext uri="{BB962C8B-B14F-4D97-AF65-F5344CB8AC3E}">
        <p14:creationId xmlns:p14="http://schemas.microsoft.com/office/powerpoint/2010/main" val="18177845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6" name="Picture 135">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5169" name="Rectangle 1">
            <a:extLst>
              <a:ext uri="{FF2B5EF4-FFF2-40B4-BE49-F238E27FC236}">
                <a16:creationId xmlns:a16="http://schemas.microsoft.com/office/drawing/2014/main" id="{F821DF47-6752-1440-BD77-CFC3E1C9DC05}"/>
              </a:ext>
            </a:extLst>
          </p:cNvPr>
          <p:cNvSpPr>
            <a:spLocks noGrp="1" noChangeArrowheads="1"/>
          </p:cNvSpPr>
          <p:nvPr>
            <p:ph type="title" idx="4294967295"/>
          </p:nvPr>
        </p:nvSpPr>
        <p:spPr>
          <a:xfrm>
            <a:off x="1179226" y="826680"/>
            <a:ext cx="9833548" cy="1325563"/>
          </a:xfrm>
        </p:spPr>
        <p:txBody>
          <a:bodyPr vert="horz" lIns="91440" tIns="45720" rIns="91440" bIns="45720" rtlCol="0" anchor="ctr">
            <a:normAutofit/>
          </a:bodyPr>
          <a:lstStyle/>
          <a:p>
            <a:pPr algn="ctr">
              <a:tabLst>
                <a:tab pos="0" algn="l"/>
                <a:tab pos="420688" algn="l"/>
                <a:tab pos="842963" algn="l"/>
                <a:tab pos="1265238" algn="l"/>
                <a:tab pos="1687513" algn="l"/>
                <a:tab pos="2109788" algn="l"/>
                <a:tab pos="2532063" algn="l"/>
                <a:tab pos="2952750" algn="l"/>
                <a:tab pos="3375025" algn="l"/>
                <a:tab pos="3797300" algn="l"/>
                <a:tab pos="4219575" algn="l"/>
                <a:tab pos="4641850" algn="l"/>
                <a:tab pos="5064125" algn="l"/>
                <a:tab pos="5486400" algn="l"/>
                <a:tab pos="5907088" algn="l"/>
                <a:tab pos="6329363" algn="l"/>
                <a:tab pos="6751638" algn="l"/>
                <a:tab pos="7173913" algn="l"/>
                <a:tab pos="7596188" algn="l"/>
                <a:tab pos="8018463" algn="l"/>
                <a:tab pos="8440738" algn="l"/>
              </a:tabLst>
            </a:pPr>
            <a:r>
              <a:rPr lang="en-US" altLang="en-US" sz="4000" kern="1200">
                <a:solidFill>
                  <a:srgbClr val="FFFFFF"/>
                </a:solidFill>
                <a:latin typeface="+mj-lt"/>
                <a:ea typeface="+mj-ea"/>
                <a:cs typeface="+mj-cs"/>
              </a:rPr>
              <a:t>Buen Modelo – Eje Descriptivo</a:t>
            </a:r>
          </a:p>
        </p:txBody>
      </p:sp>
      <p:sp>
        <p:nvSpPr>
          <p:cNvPr id="21507" name="Rectangle 2">
            <a:extLst>
              <a:ext uri="{FF2B5EF4-FFF2-40B4-BE49-F238E27FC236}">
                <a16:creationId xmlns:a16="http://schemas.microsoft.com/office/drawing/2014/main" id="{1AB554D9-EFE8-A94B-AAEC-4B9324BAE165}"/>
              </a:ext>
            </a:extLst>
          </p:cNvPr>
          <p:cNvSpPr>
            <a:spLocks noGrp="1" noChangeArrowheads="1"/>
          </p:cNvSpPr>
          <p:nvPr>
            <p:ph type="body" idx="4294967295"/>
          </p:nvPr>
        </p:nvSpPr>
        <p:spPr>
          <a:xfrm>
            <a:off x="1179226" y="2753936"/>
            <a:ext cx="9833548" cy="3783498"/>
          </a:xfrm>
        </p:spPr>
        <p:txBody>
          <a:bodyPr vert="horz" lIns="91440" tIns="45720" rIns="91440" bIns="45720" rtlCol="0">
            <a:normAutofit/>
          </a:bodyPr>
          <a:lstStyle/>
          <a:p>
            <a:pPr marL="429366" indent="-342900">
              <a:buClr>
                <a:srgbClr val="92C858"/>
              </a:buClr>
              <a:buSzPct val="80000"/>
              <a:buFont typeface="Wingdings" pitchFamily="2" charset="2"/>
              <a:buChar char="Ø"/>
              <a:tabLst>
                <a:tab pos="419110" algn="l"/>
                <a:tab pos="841152" algn="l"/>
                <a:tab pos="1263193" algn="l"/>
                <a:tab pos="1685234" algn="l"/>
                <a:tab pos="2107276" algn="l"/>
                <a:tab pos="2529317" algn="l"/>
                <a:tab pos="2951358" algn="l"/>
                <a:tab pos="3373400" algn="l"/>
                <a:tab pos="3795441" algn="l"/>
                <a:tab pos="4217482" algn="l"/>
                <a:tab pos="4639524" algn="l"/>
                <a:tab pos="5061565" algn="l"/>
                <a:tab pos="5483606" algn="l"/>
                <a:tab pos="5905648" algn="l"/>
                <a:tab pos="6327689" algn="l"/>
                <a:tab pos="6749730" algn="l"/>
                <a:tab pos="7171772" algn="l"/>
                <a:tab pos="7593813" algn="l"/>
                <a:tab pos="8015854" algn="l"/>
                <a:tab pos="8437896" algn="l"/>
              </a:tabLst>
              <a:defRPr/>
            </a:pPr>
            <a:r>
              <a:rPr lang="en-US" altLang="x-none" sz="3000" dirty="0">
                <a:solidFill>
                  <a:srgbClr val="000000"/>
                </a:solidFill>
              </a:rPr>
              <a:t>Un </a:t>
            </a:r>
            <a:r>
              <a:rPr lang="en-US" altLang="x-none" sz="3000" dirty="0" err="1">
                <a:solidFill>
                  <a:srgbClr val="000000"/>
                </a:solidFill>
              </a:rPr>
              <a:t>modelo</a:t>
            </a:r>
            <a:r>
              <a:rPr lang="en-US" altLang="x-none" sz="3000" dirty="0">
                <a:solidFill>
                  <a:srgbClr val="000000"/>
                </a:solidFill>
              </a:rPr>
              <a:t> es </a:t>
            </a:r>
            <a:r>
              <a:rPr lang="en-US" altLang="x-none" sz="3000" dirty="0" err="1">
                <a:solidFill>
                  <a:srgbClr val="000000"/>
                </a:solidFill>
              </a:rPr>
              <a:t>bueno</a:t>
            </a:r>
            <a:r>
              <a:rPr lang="en-US" altLang="x-none" sz="3000" dirty="0">
                <a:solidFill>
                  <a:srgbClr val="000000"/>
                </a:solidFill>
              </a:rPr>
              <a:t> </a:t>
            </a:r>
            <a:r>
              <a:rPr lang="en-US" altLang="x-none" sz="3000" dirty="0" err="1">
                <a:solidFill>
                  <a:srgbClr val="000000"/>
                </a:solidFill>
              </a:rPr>
              <a:t>cuando</a:t>
            </a:r>
            <a:r>
              <a:rPr lang="en-US" altLang="x-none" sz="3000" dirty="0">
                <a:solidFill>
                  <a:srgbClr val="000000"/>
                </a:solidFill>
              </a:rPr>
              <a:t> se lo </a:t>
            </a:r>
            <a:r>
              <a:rPr lang="en-US" altLang="x-none" sz="3000" dirty="0" err="1">
                <a:solidFill>
                  <a:srgbClr val="000000"/>
                </a:solidFill>
              </a:rPr>
              <a:t>puede</a:t>
            </a:r>
            <a:r>
              <a:rPr lang="en-US" altLang="x-none" sz="3000" dirty="0">
                <a:solidFill>
                  <a:srgbClr val="000000"/>
                </a:solidFill>
              </a:rPr>
              <a:t> “</a:t>
            </a:r>
            <a:r>
              <a:rPr lang="en-US" altLang="x-none" sz="3000" dirty="0" err="1">
                <a:solidFill>
                  <a:srgbClr val="000000"/>
                </a:solidFill>
              </a:rPr>
              <a:t>entender</a:t>
            </a:r>
            <a:r>
              <a:rPr lang="en-US" altLang="x-none" sz="3000" dirty="0">
                <a:solidFill>
                  <a:srgbClr val="000000"/>
                </a:solidFill>
              </a:rPr>
              <a:t>” y por lo tanto “</a:t>
            </a:r>
            <a:r>
              <a:rPr lang="en-US" altLang="x-none" sz="3000" dirty="0" err="1">
                <a:solidFill>
                  <a:srgbClr val="000000"/>
                </a:solidFill>
              </a:rPr>
              <a:t>cambiar</a:t>
            </a:r>
            <a:r>
              <a:rPr lang="en-US" altLang="x-none" sz="3000" dirty="0">
                <a:solidFill>
                  <a:srgbClr val="000000"/>
                </a:solidFill>
              </a:rPr>
              <a:t>”</a:t>
            </a:r>
          </a:p>
          <a:p>
            <a:pPr marL="798652" lvl="1" indent="-342900">
              <a:buClr>
                <a:srgbClr val="92C858"/>
              </a:buClr>
              <a:buSzPct val="80000"/>
              <a:buFont typeface="Wingdings" pitchFamily="2" charset="2"/>
              <a:buChar char="Ø"/>
              <a:tabLst>
                <a:tab pos="419110" algn="l"/>
                <a:tab pos="841152" algn="l"/>
                <a:tab pos="1263193" algn="l"/>
                <a:tab pos="1685234" algn="l"/>
                <a:tab pos="2107276" algn="l"/>
                <a:tab pos="2529317" algn="l"/>
                <a:tab pos="2951358" algn="l"/>
                <a:tab pos="3373400" algn="l"/>
                <a:tab pos="3795441" algn="l"/>
                <a:tab pos="4217482" algn="l"/>
                <a:tab pos="4639524" algn="l"/>
                <a:tab pos="5061565" algn="l"/>
                <a:tab pos="5483606" algn="l"/>
                <a:tab pos="5905648" algn="l"/>
                <a:tab pos="6327689" algn="l"/>
                <a:tab pos="6749730" algn="l"/>
                <a:tab pos="7171772" algn="l"/>
                <a:tab pos="7593813" algn="l"/>
                <a:tab pos="8015854" algn="l"/>
                <a:tab pos="8437896" algn="l"/>
              </a:tabLst>
              <a:defRPr/>
            </a:pPr>
            <a:r>
              <a:rPr lang="en-US" altLang="x-none" sz="3000" dirty="0" err="1">
                <a:solidFill>
                  <a:srgbClr val="000000"/>
                </a:solidFill>
              </a:rPr>
              <a:t>Importantísimo</a:t>
            </a:r>
            <a:r>
              <a:rPr lang="en-US" altLang="x-none" sz="3000" dirty="0">
                <a:solidFill>
                  <a:srgbClr val="000000"/>
                </a:solidFill>
              </a:rPr>
              <a:t> </a:t>
            </a:r>
            <a:r>
              <a:rPr lang="en-US" altLang="x-none" sz="3000" dirty="0" err="1">
                <a:solidFill>
                  <a:srgbClr val="000000"/>
                </a:solidFill>
              </a:rPr>
              <a:t>usar</a:t>
            </a:r>
            <a:r>
              <a:rPr lang="en-US" altLang="x-none" sz="3000" dirty="0">
                <a:solidFill>
                  <a:srgbClr val="000000"/>
                </a:solidFill>
              </a:rPr>
              <a:t> </a:t>
            </a:r>
            <a:r>
              <a:rPr lang="en-US" altLang="x-none" sz="3000" dirty="0" err="1">
                <a:solidFill>
                  <a:srgbClr val="000000"/>
                </a:solidFill>
              </a:rPr>
              <a:t>buenos</a:t>
            </a:r>
            <a:r>
              <a:rPr lang="en-US" altLang="x-none" sz="3000" dirty="0">
                <a:solidFill>
                  <a:srgbClr val="000000"/>
                </a:solidFill>
              </a:rPr>
              <a:t> </a:t>
            </a:r>
            <a:r>
              <a:rPr lang="en-US" altLang="x-none" sz="3000" dirty="0" err="1">
                <a:solidFill>
                  <a:srgbClr val="000000"/>
                </a:solidFill>
              </a:rPr>
              <a:t>nombres</a:t>
            </a:r>
            <a:endParaRPr lang="en-US" altLang="x-none" sz="3000" dirty="0">
              <a:solidFill>
                <a:srgbClr val="000000"/>
              </a:solidFill>
            </a:endParaRPr>
          </a:p>
          <a:p>
            <a:pPr marL="798652" lvl="1" indent="-342900">
              <a:buClr>
                <a:srgbClr val="92C858"/>
              </a:buClr>
              <a:buSzPct val="80000"/>
              <a:buFont typeface="Wingdings" pitchFamily="2" charset="2"/>
              <a:buChar char="Ø"/>
              <a:tabLst>
                <a:tab pos="419110" algn="l"/>
                <a:tab pos="841152" algn="l"/>
                <a:tab pos="1263193" algn="l"/>
                <a:tab pos="1685234" algn="l"/>
                <a:tab pos="2107276" algn="l"/>
                <a:tab pos="2529317" algn="l"/>
                <a:tab pos="2951358" algn="l"/>
                <a:tab pos="3373400" algn="l"/>
                <a:tab pos="3795441" algn="l"/>
                <a:tab pos="4217482" algn="l"/>
                <a:tab pos="4639524" algn="l"/>
                <a:tab pos="5061565" algn="l"/>
                <a:tab pos="5483606" algn="l"/>
                <a:tab pos="5905648" algn="l"/>
                <a:tab pos="6327689" algn="l"/>
                <a:tab pos="6749730" algn="l"/>
                <a:tab pos="7171772" algn="l"/>
                <a:tab pos="7593813" algn="l"/>
                <a:tab pos="8015854" algn="l"/>
                <a:tab pos="8437896" algn="l"/>
              </a:tabLst>
              <a:defRPr/>
            </a:pPr>
            <a:r>
              <a:rPr lang="en-US" altLang="x-none" sz="3000" dirty="0" err="1">
                <a:solidFill>
                  <a:srgbClr val="000000"/>
                </a:solidFill>
              </a:rPr>
              <a:t>Importantísimo</a:t>
            </a:r>
            <a:r>
              <a:rPr lang="en-US" altLang="x-none" sz="3000" dirty="0">
                <a:solidFill>
                  <a:srgbClr val="000000"/>
                </a:solidFill>
              </a:rPr>
              <a:t> </a:t>
            </a:r>
            <a:r>
              <a:rPr lang="en-US" altLang="x-none" sz="3000" dirty="0" err="1">
                <a:solidFill>
                  <a:srgbClr val="000000"/>
                </a:solidFill>
              </a:rPr>
              <a:t>usar</a:t>
            </a:r>
            <a:r>
              <a:rPr lang="en-US" altLang="x-none" sz="3000" dirty="0">
                <a:solidFill>
                  <a:srgbClr val="000000"/>
                </a:solidFill>
              </a:rPr>
              <a:t> </a:t>
            </a:r>
            <a:r>
              <a:rPr lang="en-US" altLang="x-none" sz="3000" dirty="0" err="1">
                <a:solidFill>
                  <a:srgbClr val="000000"/>
                </a:solidFill>
              </a:rPr>
              <a:t>mismo</a:t>
            </a:r>
            <a:r>
              <a:rPr lang="en-US" altLang="x-none" sz="3000" dirty="0">
                <a:solidFill>
                  <a:srgbClr val="000000"/>
                </a:solidFill>
              </a:rPr>
              <a:t> </a:t>
            </a:r>
            <a:r>
              <a:rPr lang="en-US" altLang="x-none" sz="3000" dirty="0" err="1">
                <a:solidFill>
                  <a:srgbClr val="000000"/>
                </a:solidFill>
              </a:rPr>
              <a:t>lenguaje</a:t>
            </a:r>
            <a:r>
              <a:rPr lang="en-US" altLang="x-none" sz="3000" dirty="0">
                <a:solidFill>
                  <a:srgbClr val="000000"/>
                </a:solidFill>
              </a:rPr>
              <a:t> que el del </a:t>
            </a:r>
            <a:r>
              <a:rPr lang="en-US" altLang="x-none" sz="3000" dirty="0" err="1">
                <a:solidFill>
                  <a:srgbClr val="000000"/>
                </a:solidFill>
              </a:rPr>
              <a:t>dominio</a:t>
            </a:r>
            <a:r>
              <a:rPr lang="en-US" altLang="x-none" sz="3000" dirty="0">
                <a:solidFill>
                  <a:srgbClr val="000000"/>
                </a:solidFill>
              </a:rPr>
              <a:t> de </a:t>
            </a:r>
            <a:r>
              <a:rPr lang="en-US" altLang="x-none" sz="3000" dirty="0" err="1">
                <a:solidFill>
                  <a:srgbClr val="000000"/>
                </a:solidFill>
              </a:rPr>
              <a:t>problema</a:t>
            </a:r>
            <a:endParaRPr lang="en-US" altLang="x-none" sz="3000" dirty="0">
              <a:solidFill>
                <a:srgbClr val="000000"/>
              </a:solidFill>
            </a:endParaRPr>
          </a:p>
          <a:p>
            <a:pPr marL="798652" lvl="1" indent="-342900">
              <a:buClr>
                <a:srgbClr val="92C858"/>
              </a:buClr>
              <a:buSzPct val="80000"/>
              <a:buFont typeface="Wingdings" pitchFamily="2" charset="2"/>
              <a:buChar char="Ø"/>
              <a:tabLst>
                <a:tab pos="419110" algn="l"/>
                <a:tab pos="841152" algn="l"/>
                <a:tab pos="1263193" algn="l"/>
                <a:tab pos="1685234" algn="l"/>
                <a:tab pos="2107276" algn="l"/>
                <a:tab pos="2529317" algn="l"/>
                <a:tab pos="2951358" algn="l"/>
                <a:tab pos="3373400" algn="l"/>
                <a:tab pos="3795441" algn="l"/>
                <a:tab pos="4217482" algn="l"/>
                <a:tab pos="4639524" algn="l"/>
                <a:tab pos="5061565" algn="l"/>
                <a:tab pos="5483606" algn="l"/>
                <a:tab pos="5905648" algn="l"/>
                <a:tab pos="6327689" algn="l"/>
                <a:tab pos="6749730" algn="l"/>
                <a:tab pos="7171772" algn="l"/>
                <a:tab pos="7593813" algn="l"/>
                <a:tab pos="8015854" algn="l"/>
                <a:tab pos="8437896" algn="l"/>
              </a:tabLst>
              <a:defRPr/>
            </a:pPr>
            <a:r>
              <a:rPr lang="en-US" altLang="x-none" sz="3000" dirty="0">
                <a:solidFill>
                  <a:srgbClr val="000000"/>
                </a:solidFill>
              </a:rPr>
              <a:t>El </a:t>
            </a:r>
            <a:r>
              <a:rPr lang="en-US" altLang="x-none" sz="3000" dirty="0" err="1">
                <a:solidFill>
                  <a:srgbClr val="000000"/>
                </a:solidFill>
              </a:rPr>
              <a:t>código</a:t>
            </a:r>
            <a:r>
              <a:rPr lang="en-US" altLang="x-none" sz="3000" dirty="0">
                <a:solidFill>
                  <a:srgbClr val="000000"/>
                </a:solidFill>
              </a:rPr>
              <a:t> debe ser “</a:t>
            </a:r>
            <a:r>
              <a:rPr lang="en-US" altLang="x-none" sz="3000" dirty="0" err="1">
                <a:solidFill>
                  <a:srgbClr val="000000"/>
                </a:solidFill>
              </a:rPr>
              <a:t>lindo</a:t>
            </a:r>
            <a:r>
              <a:rPr lang="en-US" altLang="x-none" sz="3000" dirty="0">
                <a:solidFill>
                  <a:srgbClr val="000000"/>
                </a:solidFill>
              </a:rPr>
              <a:t>”</a:t>
            </a:r>
          </a:p>
          <a:p>
            <a:pPr marL="798652" lvl="1" indent="-342900">
              <a:buClr>
                <a:srgbClr val="92C858"/>
              </a:buClr>
              <a:buSzPct val="80000"/>
              <a:buFont typeface="Wingdings" pitchFamily="2" charset="2"/>
              <a:buChar char="Ø"/>
              <a:tabLst>
                <a:tab pos="419110" algn="l"/>
                <a:tab pos="841152" algn="l"/>
                <a:tab pos="1263193" algn="l"/>
                <a:tab pos="1685234" algn="l"/>
                <a:tab pos="2107276" algn="l"/>
                <a:tab pos="2529317" algn="l"/>
                <a:tab pos="2951358" algn="l"/>
                <a:tab pos="3373400" algn="l"/>
                <a:tab pos="3795441" algn="l"/>
                <a:tab pos="4217482" algn="l"/>
                <a:tab pos="4639524" algn="l"/>
                <a:tab pos="5061565" algn="l"/>
                <a:tab pos="5483606" algn="l"/>
                <a:tab pos="5905648" algn="l"/>
                <a:tab pos="6327689" algn="l"/>
                <a:tab pos="6749730" algn="l"/>
                <a:tab pos="7171772" algn="l"/>
                <a:tab pos="7593813" algn="l"/>
                <a:tab pos="8015854" algn="l"/>
                <a:tab pos="8437896" algn="l"/>
              </a:tabLst>
              <a:defRPr/>
            </a:pPr>
            <a:r>
              <a:rPr lang="en-US" altLang="x-none" sz="3000" dirty="0">
                <a:solidFill>
                  <a:srgbClr val="000000"/>
                </a:solidFill>
              </a:rPr>
              <a:t>Es la </a:t>
            </a:r>
            <a:r>
              <a:rPr lang="en-US" altLang="x-none" sz="3000" dirty="0" err="1">
                <a:solidFill>
                  <a:srgbClr val="000000"/>
                </a:solidFill>
              </a:rPr>
              <a:t>parte</a:t>
            </a:r>
            <a:r>
              <a:rPr lang="en-US" altLang="x-none" sz="3000" dirty="0">
                <a:solidFill>
                  <a:srgbClr val="000000"/>
                </a:solidFill>
              </a:rPr>
              <a:t> “</a:t>
            </a:r>
            <a:r>
              <a:rPr lang="en-US" altLang="x-none" sz="3000" b="1" dirty="0" err="1">
                <a:solidFill>
                  <a:srgbClr val="000000"/>
                </a:solidFill>
              </a:rPr>
              <a:t>artística</a:t>
            </a:r>
            <a:r>
              <a:rPr lang="en-US" altLang="x-none" sz="3000" dirty="0">
                <a:solidFill>
                  <a:srgbClr val="000000"/>
                </a:solidFill>
              </a:rPr>
              <a:t>” del </a:t>
            </a:r>
            <a:r>
              <a:rPr lang="en-US" altLang="x-none" sz="3000" dirty="0" err="1">
                <a:solidFill>
                  <a:srgbClr val="000000"/>
                </a:solidFill>
              </a:rPr>
              <a:t>desarrollo</a:t>
            </a:r>
            <a:endParaRPr lang="en-US" altLang="x-none" sz="3000" dirty="0">
              <a:solidFill>
                <a:srgbClr val="000000"/>
              </a:solidFill>
            </a:endParaRPr>
          </a:p>
        </p:txBody>
      </p:sp>
    </p:spTree>
    <p:extLst>
      <p:ext uri="{BB962C8B-B14F-4D97-AF65-F5344CB8AC3E}">
        <p14:creationId xmlns:p14="http://schemas.microsoft.com/office/powerpoint/2010/main" val="40605036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7217" name="Rectangle 1">
            <a:extLst>
              <a:ext uri="{FF2B5EF4-FFF2-40B4-BE49-F238E27FC236}">
                <a16:creationId xmlns:a16="http://schemas.microsoft.com/office/drawing/2014/main" id="{1A0266C6-E90B-A243-A0CC-3D8115337E2C}"/>
              </a:ext>
            </a:extLst>
          </p:cNvPr>
          <p:cNvSpPr>
            <a:spLocks noGrp="1" noChangeArrowheads="1"/>
          </p:cNvSpPr>
          <p:nvPr>
            <p:ph type="title" idx="4294967295"/>
          </p:nvPr>
        </p:nvSpPr>
        <p:spPr>
          <a:xfrm>
            <a:off x="1179226" y="826680"/>
            <a:ext cx="9833548" cy="1325563"/>
          </a:xfrm>
        </p:spPr>
        <p:txBody>
          <a:bodyPr vert="horz" lIns="91440" tIns="45720" rIns="91440" bIns="45720" rtlCol="0" anchor="ctr">
            <a:normAutofit/>
          </a:bodyPr>
          <a:lstStyle/>
          <a:p>
            <a:pPr algn="ctr">
              <a:tabLst>
                <a:tab pos="0" algn="l"/>
                <a:tab pos="420688" algn="l"/>
                <a:tab pos="842963" algn="l"/>
                <a:tab pos="1265238" algn="l"/>
                <a:tab pos="1687513" algn="l"/>
                <a:tab pos="2109788" algn="l"/>
                <a:tab pos="2532063" algn="l"/>
                <a:tab pos="2952750" algn="l"/>
                <a:tab pos="3375025" algn="l"/>
                <a:tab pos="3797300" algn="l"/>
                <a:tab pos="4219575" algn="l"/>
                <a:tab pos="4641850" algn="l"/>
                <a:tab pos="5064125" algn="l"/>
                <a:tab pos="5486400" algn="l"/>
                <a:tab pos="5907088" algn="l"/>
                <a:tab pos="6329363" algn="l"/>
                <a:tab pos="6751638" algn="l"/>
                <a:tab pos="7173913" algn="l"/>
                <a:tab pos="7596188" algn="l"/>
                <a:tab pos="8018463" algn="l"/>
                <a:tab pos="8440738" algn="l"/>
              </a:tabLst>
            </a:pPr>
            <a:r>
              <a:rPr lang="en-US" altLang="en-US" sz="4000" kern="1200">
                <a:solidFill>
                  <a:srgbClr val="FFFFFF"/>
                </a:solidFill>
                <a:latin typeface="+mj-lt"/>
                <a:ea typeface="+mj-ea"/>
                <a:cs typeface="+mj-cs"/>
              </a:rPr>
              <a:t>Buen Modelo – Eje Implementativo</a:t>
            </a:r>
          </a:p>
        </p:txBody>
      </p:sp>
      <p:sp>
        <p:nvSpPr>
          <p:cNvPr id="137218" name="Rectangle 2">
            <a:extLst>
              <a:ext uri="{FF2B5EF4-FFF2-40B4-BE49-F238E27FC236}">
                <a16:creationId xmlns:a16="http://schemas.microsoft.com/office/drawing/2014/main" id="{E3316756-5B63-8F46-8A54-4029659ED247}"/>
              </a:ext>
            </a:extLst>
          </p:cNvPr>
          <p:cNvSpPr>
            <a:spLocks noGrp="1" noChangeArrowheads="1"/>
          </p:cNvSpPr>
          <p:nvPr>
            <p:ph type="body" idx="4294967295"/>
          </p:nvPr>
        </p:nvSpPr>
        <p:spPr>
          <a:xfrm>
            <a:off x="1179226" y="2753936"/>
            <a:ext cx="9833548" cy="3825540"/>
          </a:xfrm>
        </p:spPr>
        <p:txBody>
          <a:bodyPr vert="horz" lIns="91440" tIns="45720" rIns="91440" bIns="45720" rtlCol="0">
            <a:normAutofit fontScale="92500"/>
          </a:bodyPr>
          <a:lstStyle/>
          <a:p>
            <a:pPr marL="428625" indent="-342900">
              <a:buClr>
                <a:srgbClr val="92C858"/>
              </a:buClr>
              <a:buSzPct val="80000"/>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200" dirty="0">
                <a:solidFill>
                  <a:srgbClr val="000000"/>
                </a:solidFill>
              </a:rPr>
              <a:t>Un </a:t>
            </a:r>
            <a:r>
              <a:rPr lang="en-US" altLang="en-US" sz="3200" dirty="0" err="1">
                <a:solidFill>
                  <a:srgbClr val="000000"/>
                </a:solidFill>
              </a:rPr>
              <a:t>modelo</a:t>
            </a:r>
            <a:r>
              <a:rPr lang="en-US" altLang="en-US" sz="3200" dirty="0">
                <a:solidFill>
                  <a:srgbClr val="000000"/>
                </a:solidFill>
              </a:rPr>
              <a:t> es </a:t>
            </a:r>
            <a:r>
              <a:rPr lang="en-US" altLang="en-US" sz="3200" dirty="0" err="1">
                <a:solidFill>
                  <a:srgbClr val="000000"/>
                </a:solidFill>
              </a:rPr>
              <a:t>bueno</a:t>
            </a:r>
            <a:r>
              <a:rPr lang="en-US" altLang="en-US" sz="3200" dirty="0">
                <a:solidFill>
                  <a:srgbClr val="000000"/>
                </a:solidFill>
              </a:rPr>
              <a:t> </a:t>
            </a:r>
            <a:r>
              <a:rPr lang="en-US" altLang="en-US" sz="3200" dirty="0" err="1">
                <a:solidFill>
                  <a:srgbClr val="000000"/>
                </a:solidFill>
              </a:rPr>
              <a:t>cuando</a:t>
            </a:r>
            <a:r>
              <a:rPr lang="en-US" altLang="en-US" sz="3200" dirty="0">
                <a:solidFill>
                  <a:srgbClr val="000000"/>
                </a:solidFill>
              </a:rPr>
              <a:t> </a:t>
            </a:r>
            <a:r>
              <a:rPr lang="en-US" altLang="en-US" sz="3200" dirty="0" err="1">
                <a:solidFill>
                  <a:srgbClr val="000000"/>
                </a:solidFill>
              </a:rPr>
              <a:t>ejecuta</a:t>
            </a:r>
            <a:r>
              <a:rPr lang="en-US" altLang="en-US" sz="3200" dirty="0">
                <a:solidFill>
                  <a:srgbClr val="000000"/>
                </a:solidFill>
              </a:rPr>
              <a:t> </a:t>
            </a:r>
            <a:r>
              <a:rPr lang="en-US" altLang="en-US" sz="3200" dirty="0" err="1">
                <a:solidFill>
                  <a:srgbClr val="000000"/>
                </a:solidFill>
              </a:rPr>
              <a:t>en</a:t>
            </a:r>
            <a:r>
              <a:rPr lang="en-US" altLang="en-US" sz="3200" dirty="0">
                <a:solidFill>
                  <a:srgbClr val="000000"/>
                </a:solidFill>
              </a:rPr>
              <a:t> el </a:t>
            </a:r>
            <a:r>
              <a:rPr lang="en-US" altLang="en-US" sz="3200" dirty="0" err="1">
                <a:solidFill>
                  <a:srgbClr val="000000"/>
                </a:solidFill>
              </a:rPr>
              <a:t>tiempo</a:t>
            </a:r>
            <a:r>
              <a:rPr lang="en-US" altLang="en-US" sz="3200" dirty="0">
                <a:solidFill>
                  <a:srgbClr val="000000"/>
                </a:solidFill>
              </a:rPr>
              <a:t> </a:t>
            </a:r>
            <a:r>
              <a:rPr lang="en-US" altLang="en-US" sz="3200" dirty="0" err="1">
                <a:solidFill>
                  <a:srgbClr val="000000"/>
                </a:solidFill>
              </a:rPr>
              <a:t>esperado</a:t>
            </a:r>
            <a:r>
              <a:rPr lang="en-US" altLang="en-US" sz="3200" dirty="0">
                <a:solidFill>
                  <a:srgbClr val="000000"/>
                </a:solidFill>
              </a:rPr>
              <a:t> </a:t>
            </a:r>
            <a:r>
              <a:rPr lang="en-US" altLang="en-US" sz="3200" dirty="0" err="1">
                <a:solidFill>
                  <a:srgbClr val="000000"/>
                </a:solidFill>
              </a:rPr>
              <a:t>usando</a:t>
            </a:r>
            <a:r>
              <a:rPr lang="en-US" altLang="en-US" sz="3200" dirty="0">
                <a:solidFill>
                  <a:srgbClr val="000000"/>
                </a:solidFill>
              </a:rPr>
              <a:t> los </a:t>
            </a:r>
            <a:r>
              <a:rPr lang="en-US" altLang="en-US" sz="3200" dirty="0" err="1">
                <a:solidFill>
                  <a:srgbClr val="000000"/>
                </a:solidFill>
              </a:rPr>
              <a:t>recursos</a:t>
            </a:r>
            <a:r>
              <a:rPr lang="en-US" altLang="en-US" sz="3200" dirty="0">
                <a:solidFill>
                  <a:srgbClr val="000000"/>
                </a:solidFill>
              </a:rPr>
              <a:t> </a:t>
            </a:r>
            <a:r>
              <a:rPr lang="en-US" altLang="en-US" sz="3200" dirty="0" err="1">
                <a:solidFill>
                  <a:srgbClr val="000000"/>
                </a:solidFill>
              </a:rPr>
              <a:t>definidos</a:t>
            </a:r>
            <a:r>
              <a:rPr lang="en-US" altLang="en-US" sz="3200" dirty="0">
                <a:solidFill>
                  <a:srgbClr val="000000"/>
                </a:solidFill>
              </a:rPr>
              <a:t> </a:t>
            </a:r>
            <a:r>
              <a:rPr lang="en-US" altLang="en-US" sz="3200" dirty="0" err="1">
                <a:solidFill>
                  <a:srgbClr val="000000"/>
                </a:solidFill>
              </a:rPr>
              <a:t>como</a:t>
            </a:r>
            <a:r>
              <a:rPr lang="en-US" altLang="en-US" sz="3200" dirty="0">
                <a:solidFill>
                  <a:srgbClr val="000000"/>
                </a:solidFill>
              </a:rPr>
              <a:t> </a:t>
            </a:r>
            <a:r>
              <a:rPr lang="en-US" altLang="en-US" sz="3200" dirty="0" err="1">
                <a:solidFill>
                  <a:srgbClr val="000000"/>
                </a:solidFill>
              </a:rPr>
              <a:t>necesarios</a:t>
            </a:r>
            <a:endParaRPr lang="en-US" altLang="en-US" sz="3200" dirty="0">
              <a:solidFill>
                <a:srgbClr val="000000"/>
              </a:solidFill>
            </a:endParaRPr>
          </a:p>
          <a:p>
            <a:pPr marL="798513" lvl="1" indent="-342900">
              <a:buClr>
                <a:srgbClr val="92C858"/>
              </a:buClr>
              <a:buSzPct val="80000"/>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200" dirty="0">
                <a:solidFill>
                  <a:srgbClr val="000000"/>
                </a:solidFill>
              </a:rPr>
              <a:t>Performance</a:t>
            </a:r>
          </a:p>
          <a:p>
            <a:pPr marL="798513" lvl="1" indent="-342900">
              <a:buClr>
                <a:srgbClr val="92C858"/>
              </a:buClr>
              <a:buSzPct val="80000"/>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200" dirty="0" err="1">
                <a:solidFill>
                  <a:srgbClr val="000000"/>
                </a:solidFill>
              </a:rPr>
              <a:t>Espacio</a:t>
            </a:r>
            <a:endParaRPr lang="en-US" altLang="en-US" sz="3200" dirty="0">
              <a:solidFill>
                <a:srgbClr val="000000"/>
              </a:solidFill>
            </a:endParaRPr>
          </a:p>
          <a:p>
            <a:pPr marL="798513" lvl="1" indent="-342900">
              <a:buClr>
                <a:srgbClr val="92C858"/>
              </a:buClr>
              <a:buSzPct val="80000"/>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200" dirty="0" err="1">
                <a:solidFill>
                  <a:srgbClr val="000000"/>
                </a:solidFill>
              </a:rPr>
              <a:t>Escalabilidad</a:t>
            </a:r>
            <a:endParaRPr lang="en-US" altLang="en-US" sz="3200" dirty="0">
              <a:solidFill>
                <a:srgbClr val="000000"/>
              </a:solidFill>
            </a:endParaRPr>
          </a:p>
          <a:p>
            <a:pPr marL="798513" lvl="1" indent="-342900">
              <a:buClr>
                <a:srgbClr val="92C858"/>
              </a:buClr>
              <a:buSzPct val="80000"/>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200" dirty="0" err="1">
                <a:solidFill>
                  <a:srgbClr val="000000"/>
                </a:solidFill>
              </a:rPr>
              <a:t>Todo</a:t>
            </a:r>
            <a:r>
              <a:rPr lang="en-US" altLang="en-US" sz="3200" dirty="0">
                <a:solidFill>
                  <a:srgbClr val="000000"/>
                </a:solidFill>
              </a:rPr>
              <a:t> lo </a:t>
            </a:r>
            <a:r>
              <a:rPr lang="en-US" altLang="en-US" sz="3200" dirty="0" err="1">
                <a:solidFill>
                  <a:srgbClr val="000000"/>
                </a:solidFill>
              </a:rPr>
              <a:t>relacionado</a:t>
            </a:r>
            <a:r>
              <a:rPr lang="en-US" altLang="en-US" sz="3200" dirty="0">
                <a:solidFill>
                  <a:srgbClr val="000000"/>
                </a:solidFill>
              </a:rPr>
              <a:t> con </a:t>
            </a:r>
            <a:r>
              <a:rPr lang="en-US" altLang="en-US" sz="3200" dirty="0" err="1">
                <a:solidFill>
                  <a:srgbClr val="000000"/>
                </a:solidFill>
              </a:rPr>
              <a:t>Requerimientos</a:t>
            </a:r>
            <a:r>
              <a:rPr lang="en-US" altLang="en-US" sz="3200" dirty="0">
                <a:solidFill>
                  <a:srgbClr val="000000"/>
                </a:solidFill>
              </a:rPr>
              <a:t> No </a:t>
            </a:r>
            <a:r>
              <a:rPr lang="en-US" altLang="en-US" sz="3200" dirty="0" err="1">
                <a:solidFill>
                  <a:srgbClr val="000000"/>
                </a:solidFill>
              </a:rPr>
              <a:t>Funcionales</a:t>
            </a:r>
            <a:endParaRPr lang="en-US" altLang="en-US" sz="3200" dirty="0">
              <a:solidFill>
                <a:srgbClr val="000000"/>
              </a:solidFill>
            </a:endParaRPr>
          </a:p>
          <a:p>
            <a:pPr marL="798513" lvl="1" indent="-342900">
              <a:buClr>
                <a:srgbClr val="92C858"/>
              </a:buClr>
              <a:buSzPct val="80000"/>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200" dirty="0">
                <a:solidFill>
                  <a:srgbClr val="000000"/>
                </a:solidFill>
              </a:rPr>
              <a:t>Es la </a:t>
            </a:r>
            <a:r>
              <a:rPr lang="en-US" altLang="en-US" sz="3200" dirty="0" err="1">
                <a:solidFill>
                  <a:srgbClr val="000000"/>
                </a:solidFill>
              </a:rPr>
              <a:t>parte</a:t>
            </a:r>
            <a:r>
              <a:rPr lang="en-US" altLang="en-US" sz="3200" dirty="0">
                <a:solidFill>
                  <a:srgbClr val="000000"/>
                </a:solidFill>
              </a:rPr>
              <a:t> “</a:t>
            </a:r>
            <a:r>
              <a:rPr lang="en-US" altLang="en-US" sz="3200" b="1" dirty="0" err="1">
                <a:solidFill>
                  <a:srgbClr val="000000"/>
                </a:solidFill>
              </a:rPr>
              <a:t>detallista</a:t>
            </a:r>
            <a:r>
              <a:rPr lang="en-US" altLang="en-US" sz="3200" dirty="0">
                <a:solidFill>
                  <a:srgbClr val="000000"/>
                </a:solidFill>
              </a:rPr>
              <a:t>” del </a:t>
            </a:r>
            <a:r>
              <a:rPr lang="en-US" altLang="en-US" sz="3200" dirty="0" err="1">
                <a:solidFill>
                  <a:srgbClr val="000000"/>
                </a:solidFill>
              </a:rPr>
              <a:t>desarrollo</a:t>
            </a:r>
            <a:endParaRPr lang="en-US" altLang="en-US" sz="3200" dirty="0">
              <a:solidFill>
                <a:srgbClr val="000000"/>
              </a:solidFill>
            </a:endParaRPr>
          </a:p>
        </p:txBody>
      </p:sp>
    </p:spTree>
    <p:extLst>
      <p:ext uri="{BB962C8B-B14F-4D97-AF65-F5344CB8AC3E}">
        <p14:creationId xmlns:p14="http://schemas.microsoft.com/office/powerpoint/2010/main" val="347243305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39272" name="Rectangle 69">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39273" name="Rectangle 71">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139265" name="image39.png">
            <a:extLst>
              <a:ext uri="{FF2B5EF4-FFF2-40B4-BE49-F238E27FC236}">
                <a16:creationId xmlns:a16="http://schemas.microsoft.com/office/drawing/2014/main" id="{765E2E8A-5CB1-B046-BD59-CFD42F06850D}"/>
              </a:ext>
            </a:extLst>
          </p:cNvPr>
          <p:cNvPicPr>
            <a:picLocks/>
          </p:cNvPicPr>
          <p:nvPr/>
        </p:nvPicPr>
        <p:blipFill rotWithShape="1">
          <a:blip r:embed="rId2">
            <a:extLst>
              <a:ext uri="{28A0092B-C50C-407E-A947-70E740481C1C}">
                <a14:useLocalDpi xmlns:a14="http://schemas.microsoft.com/office/drawing/2010/main" val="0"/>
              </a:ext>
            </a:extLst>
          </a:blip>
          <a:srcRect l="683" r="972" b="-2"/>
          <a:stretch/>
        </p:blipFill>
        <p:spPr bwMode="auto">
          <a:xfrm rot="21480000">
            <a:off x="1137837" y="1003258"/>
            <a:ext cx="9916327" cy="476439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0427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0289" name="Rectangle 1">
            <a:extLst>
              <a:ext uri="{FF2B5EF4-FFF2-40B4-BE49-F238E27FC236}">
                <a16:creationId xmlns:a16="http://schemas.microsoft.com/office/drawing/2014/main" id="{7FC60654-2639-4D4B-9E4E-E6BEDDED888B}"/>
              </a:ext>
            </a:extLst>
          </p:cNvPr>
          <p:cNvSpPr>
            <a:spLocks noGrp="1" noChangeArrowheads="1"/>
          </p:cNvSpPr>
          <p:nvPr>
            <p:ph type="title" idx="4294967295"/>
          </p:nvPr>
        </p:nvSpPr>
        <p:spPr>
          <a:xfrm>
            <a:off x="1179226" y="826680"/>
            <a:ext cx="9833548" cy="1325563"/>
          </a:xfrm>
        </p:spPr>
        <p:txBody>
          <a:bodyPr vert="horz" lIns="91440" tIns="45720" rIns="91440" bIns="45720" rtlCol="0" anchor="ctr">
            <a:normAutofit/>
          </a:bodyPr>
          <a:lstStyle/>
          <a:p>
            <a:pPr algn="ctr">
              <a:tabLst>
                <a:tab pos="0" algn="l"/>
                <a:tab pos="420688" algn="l"/>
                <a:tab pos="842963" algn="l"/>
                <a:tab pos="1265238" algn="l"/>
                <a:tab pos="1687513" algn="l"/>
                <a:tab pos="2109788" algn="l"/>
                <a:tab pos="2532063" algn="l"/>
                <a:tab pos="2952750" algn="l"/>
                <a:tab pos="3375025" algn="l"/>
                <a:tab pos="3797300" algn="l"/>
                <a:tab pos="4219575" algn="l"/>
                <a:tab pos="4641850" algn="l"/>
                <a:tab pos="5064125" algn="l"/>
                <a:tab pos="5486400" algn="l"/>
                <a:tab pos="5907088" algn="l"/>
                <a:tab pos="6329363" algn="l"/>
                <a:tab pos="6751638" algn="l"/>
                <a:tab pos="7173913" algn="l"/>
                <a:tab pos="7596188" algn="l"/>
                <a:tab pos="8018463" algn="l"/>
                <a:tab pos="8440738" algn="l"/>
              </a:tabLst>
            </a:pPr>
            <a:r>
              <a:rPr lang="en-US" altLang="en-US" sz="4000" kern="1200">
                <a:solidFill>
                  <a:srgbClr val="FFFFFF"/>
                </a:solidFill>
                <a:latin typeface="+mj-lt"/>
                <a:ea typeface="+mj-ea"/>
                <a:cs typeface="+mj-cs"/>
              </a:rPr>
              <a:t>Características Esenciales</a:t>
            </a:r>
          </a:p>
        </p:txBody>
      </p:sp>
      <p:sp>
        <p:nvSpPr>
          <p:cNvPr id="140290" name="Rectangle 2">
            <a:extLst>
              <a:ext uri="{FF2B5EF4-FFF2-40B4-BE49-F238E27FC236}">
                <a16:creationId xmlns:a16="http://schemas.microsoft.com/office/drawing/2014/main" id="{A4A6E647-4D2B-194D-89D5-F8C5017364BD}"/>
              </a:ext>
            </a:extLst>
          </p:cNvPr>
          <p:cNvSpPr>
            <a:spLocks noGrp="1" noChangeArrowheads="1"/>
          </p:cNvSpPr>
          <p:nvPr>
            <p:ph type="body" idx="4294967295"/>
          </p:nvPr>
        </p:nvSpPr>
        <p:spPr>
          <a:xfrm>
            <a:off x="1179226" y="3092970"/>
            <a:ext cx="9833548" cy="2693976"/>
          </a:xfrm>
        </p:spPr>
        <p:txBody>
          <a:bodyPr vert="horz" lIns="91440" tIns="45720" rIns="91440" bIns="45720" rtlCol="0">
            <a:normAutofit/>
          </a:bodyPr>
          <a:lstStyle/>
          <a:p>
            <a:pPr marL="428625" indent="-342900">
              <a:buClr>
                <a:srgbClr val="92C858"/>
              </a:buClr>
              <a:buSzPct val="80000"/>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000" dirty="0" err="1">
                <a:solidFill>
                  <a:srgbClr val="000000"/>
                </a:solidFill>
              </a:rPr>
              <a:t>Complejidad</a:t>
            </a:r>
            <a:r>
              <a:rPr lang="en-US" altLang="en-US" sz="3000" dirty="0">
                <a:solidFill>
                  <a:srgbClr val="000000"/>
                </a:solidFill>
              </a:rPr>
              <a:t> </a:t>
            </a:r>
          </a:p>
          <a:p>
            <a:pPr marL="809625" lvl="1" indent="-342900">
              <a:buClr>
                <a:srgbClr val="92C858"/>
              </a:buClr>
              <a:buSzPct val="80000"/>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000" dirty="0" err="1">
                <a:solidFill>
                  <a:srgbClr val="000000"/>
                </a:solidFill>
              </a:rPr>
              <a:t>complejidad</a:t>
            </a:r>
            <a:r>
              <a:rPr lang="en-US" altLang="en-US" sz="3000" dirty="0">
                <a:solidFill>
                  <a:srgbClr val="000000"/>
                </a:solidFill>
              </a:rPr>
              <a:t> = </a:t>
            </a:r>
            <a:r>
              <a:rPr lang="en-US" altLang="en-US" sz="3000" dirty="0" err="1">
                <a:solidFill>
                  <a:srgbClr val="000000"/>
                </a:solidFill>
              </a:rPr>
              <a:t>esencial</a:t>
            </a:r>
            <a:r>
              <a:rPr lang="en-US" altLang="en-US" sz="3000" dirty="0">
                <a:solidFill>
                  <a:srgbClr val="000000"/>
                </a:solidFill>
              </a:rPr>
              <a:t> + accidental</a:t>
            </a:r>
          </a:p>
          <a:p>
            <a:pPr marL="428625" indent="-342900">
              <a:buClr>
                <a:srgbClr val="92C858"/>
              </a:buClr>
              <a:buSzPct val="80000"/>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000" dirty="0" err="1">
                <a:solidFill>
                  <a:srgbClr val="000000"/>
                </a:solidFill>
              </a:rPr>
              <a:t>Conformidad</a:t>
            </a:r>
            <a:endParaRPr lang="en-US" altLang="en-US" sz="3000" dirty="0">
              <a:solidFill>
                <a:srgbClr val="000000"/>
              </a:solidFill>
            </a:endParaRPr>
          </a:p>
          <a:p>
            <a:pPr marL="428625" indent="-342900">
              <a:buClr>
                <a:srgbClr val="92C858"/>
              </a:buClr>
              <a:buSzPct val="80000"/>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000" dirty="0" err="1">
                <a:solidFill>
                  <a:srgbClr val="000000"/>
                </a:solidFill>
              </a:rPr>
              <a:t>Invisibilidad</a:t>
            </a:r>
            <a:endParaRPr lang="en-US" altLang="en-US" sz="3000" dirty="0">
              <a:solidFill>
                <a:srgbClr val="000000"/>
              </a:solidFill>
            </a:endParaRPr>
          </a:p>
          <a:p>
            <a:pPr marL="428625" indent="-342900">
              <a:buClr>
                <a:srgbClr val="92C858"/>
              </a:buClr>
              <a:buSzPct val="80000"/>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000" dirty="0">
                <a:solidFill>
                  <a:srgbClr val="000000"/>
                </a:solidFill>
              </a:rPr>
              <a:t>Cambio</a:t>
            </a:r>
          </a:p>
        </p:txBody>
      </p:sp>
    </p:spTree>
    <p:extLst>
      <p:ext uri="{BB962C8B-B14F-4D97-AF65-F5344CB8AC3E}">
        <p14:creationId xmlns:p14="http://schemas.microsoft.com/office/powerpoint/2010/main" val="35799817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2338" name="Rectangle 2">
            <a:extLst>
              <a:ext uri="{FF2B5EF4-FFF2-40B4-BE49-F238E27FC236}">
                <a16:creationId xmlns:a16="http://schemas.microsoft.com/office/drawing/2014/main" id="{DA67F0EF-DA1A-274C-97A4-5B30E1964D34}"/>
              </a:ext>
            </a:extLst>
          </p:cNvPr>
          <p:cNvSpPr>
            <a:spLocks noGrp="1" noChangeArrowheads="1"/>
          </p:cNvSpPr>
          <p:nvPr>
            <p:ph type="title"/>
          </p:nvPr>
        </p:nvSpPr>
        <p:spPr>
          <a:xfrm>
            <a:off x="1179226" y="826680"/>
            <a:ext cx="9833548" cy="1325563"/>
          </a:xfrm>
        </p:spPr>
        <p:txBody>
          <a:bodyPr vert="horz" lIns="91440" tIns="45720" rIns="91440" bIns="45720" rtlCol="0" anchor="ctr">
            <a:normAutofit/>
          </a:bodyPr>
          <a:lstStyle/>
          <a:p>
            <a:pPr algn="ctr"/>
            <a:r>
              <a:rPr lang="en-US" altLang="es-AR" sz="4000" kern="1200" dirty="0">
                <a:solidFill>
                  <a:srgbClr val="FFFFFF"/>
                </a:solidFill>
                <a:latin typeface="+mj-lt"/>
                <a:ea typeface="+mj-ea"/>
                <a:cs typeface="+mj-cs"/>
              </a:rPr>
              <a:t>No hay una “Silver Bullet”</a:t>
            </a:r>
          </a:p>
        </p:txBody>
      </p:sp>
      <p:sp>
        <p:nvSpPr>
          <p:cNvPr id="142339" name="Rectangle 4">
            <a:extLst>
              <a:ext uri="{FF2B5EF4-FFF2-40B4-BE49-F238E27FC236}">
                <a16:creationId xmlns:a16="http://schemas.microsoft.com/office/drawing/2014/main" id="{551368DB-C7E6-2346-9F2D-3AEF659B56D6}"/>
              </a:ext>
            </a:extLst>
          </p:cNvPr>
          <p:cNvSpPr>
            <a:spLocks/>
          </p:cNvSpPr>
          <p:nvPr/>
        </p:nvSpPr>
        <p:spPr bwMode="auto">
          <a:xfrm>
            <a:off x="1179226" y="2753935"/>
            <a:ext cx="9833548" cy="378383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Autofit/>
          </a:bodyPr>
          <a:lstStyle>
            <a:lvl1pPr marL="355600" indent="-355600">
              <a:defRPr sz="1400">
                <a:solidFill>
                  <a:schemeClr val="tx1"/>
                </a:solidFill>
                <a:latin typeface="Verdana" panose="020B0604030504040204" pitchFamily="34" charset="0"/>
              </a:defRPr>
            </a:lvl1pPr>
            <a:lvl2pPr marL="812800" indent="-355600">
              <a:defRPr sz="1400">
                <a:solidFill>
                  <a:schemeClr val="tx1"/>
                </a:solidFill>
                <a:latin typeface="Verdana" panose="020B0604030504040204" pitchFamily="34" charset="0"/>
              </a:defRPr>
            </a:lvl2pPr>
            <a:lvl3pPr marL="1143000" indent="-228600">
              <a:defRPr sz="1400">
                <a:solidFill>
                  <a:schemeClr val="tx1"/>
                </a:solidFill>
                <a:latin typeface="Verdana" panose="020B0604030504040204" pitchFamily="34" charset="0"/>
              </a:defRPr>
            </a:lvl3pPr>
            <a:lvl4pPr marL="1600200" indent="-228600">
              <a:defRPr sz="1400">
                <a:solidFill>
                  <a:schemeClr val="tx1"/>
                </a:solidFill>
                <a:latin typeface="Verdana" panose="020B0604030504040204" pitchFamily="34" charset="0"/>
              </a:defRPr>
            </a:lvl4pPr>
            <a:lvl5pPr marL="2057400" indent="-22860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marL="469900" indent="-342900">
              <a:lnSpc>
                <a:spcPct val="90000"/>
              </a:lnSpc>
              <a:spcBef>
                <a:spcPct val="20000"/>
              </a:spcBef>
              <a:buClr>
                <a:srgbClr val="8A8E30"/>
              </a:buClr>
              <a:buFont typeface="Wingdings" pitchFamily="2" charset="2"/>
              <a:buChar char="Ø"/>
            </a:pPr>
            <a:r>
              <a:rPr lang="en-US" altLang="es-AR" sz="3000" dirty="0" err="1">
                <a:solidFill>
                  <a:srgbClr val="000000"/>
                </a:solidFill>
                <a:latin typeface="+mn-lt"/>
              </a:rPr>
              <a:t>En</a:t>
            </a:r>
            <a:r>
              <a:rPr lang="en-US" altLang="es-AR" sz="3000" dirty="0">
                <a:solidFill>
                  <a:srgbClr val="000000"/>
                </a:solidFill>
                <a:latin typeface="+mn-lt"/>
              </a:rPr>
              <a:t> </a:t>
            </a:r>
            <a:r>
              <a:rPr lang="en-US" altLang="es-AR" sz="3000" dirty="0" err="1">
                <a:solidFill>
                  <a:srgbClr val="000000"/>
                </a:solidFill>
                <a:latin typeface="+mn-lt"/>
              </a:rPr>
              <a:t>parte</a:t>
            </a:r>
            <a:r>
              <a:rPr lang="en-US" altLang="es-AR" sz="3000" dirty="0">
                <a:solidFill>
                  <a:srgbClr val="000000"/>
                </a:solidFill>
                <a:latin typeface="+mn-lt"/>
              </a:rPr>
              <a:t> </a:t>
            </a:r>
            <a:r>
              <a:rPr lang="en-US" altLang="es-AR" sz="3000" dirty="0" err="1">
                <a:solidFill>
                  <a:srgbClr val="000000"/>
                </a:solidFill>
                <a:latin typeface="+mn-lt"/>
              </a:rPr>
              <a:t>debido</a:t>
            </a:r>
            <a:r>
              <a:rPr lang="en-US" altLang="es-AR" sz="3000" dirty="0">
                <a:solidFill>
                  <a:srgbClr val="000000"/>
                </a:solidFill>
                <a:latin typeface="+mn-lt"/>
              </a:rPr>
              <a:t> a </a:t>
            </a:r>
            <a:r>
              <a:rPr lang="en-US" altLang="es-AR" sz="3000" dirty="0" err="1">
                <a:solidFill>
                  <a:srgbClr val="000000"/>
                </a:solidFill>
                <a:latin typeface="+mn-lt"/>
              </a:rPr>
              <a:t>su</a:t>
            </a:r>
            <a:r>
              <a:rPr lang="en-US" altLang="es-AR" sz="3000" dirty="0">
                <a:solidFill>
                  <a:srgbClr val="000000"/>
                </a:solidFill>
                <a:latin typeface="+mn-lt"/>
              </a:rPr>
              <a:t> </a:t>
            </a:r>
            <a:r>
              <a:rPr lang="en-US" altLang="es-AR" sz="3000" dirty="0" err="1">
                <a:solidFill>
                  <a:srgbClr val="000000"/>
                </a:solidFill>
                <a:latin typeface="+mn-lt"/>
              </a:rPr>
              <a:t>inmadurez</a:t>
            </a:r>
            <a:r>
              <a:rPr lang="en-US" altLang="es-AR" sz="3000" dirty="0">
                <a:solidFill>
                  <a:srgbClr val="000000"/>
                </a:solidFill>
                <a:latin typeface="+mn-lt"/>
              </a:rPr>
              <a:t>, la </a:t>
            </a:r>
            <a:r>
              <a:rPr lang="en-US" altLang="es-AR" sz="3000" dirty="0" err="1">
                <a:solidFill>
                  <a:srgbClr val="000000"/>
                </a:solidFill>
                <a:latin typeface="+mn-lt"/>
              </a:rPr>
              <a:t>Ingeniería</a:t>
            </a:r>
            <a:r>
              <a:rPr lang="en-US" altLang="es-AR" sz="3000" dirty="0">
                <a:solidFill>
                  <a:srgbClr val="000000"/>
                </a:solidFill>
                <a:latin typeface="+mn-lt"/>
              </a:rPr>
              <a:t> de Software </a:t>
            </a:r>
            <a:r>
              <a:rPr lang="en-US" altLang="es-AR" sz="3000" dirty="0" err="1">
                <a:solidFill>
                  <a:srgbClr val="000000"/>
                </a:solidFill>
                <a:latin typeface="+mn-lt"/>
              </a:rPr>
              <a:t>tiene</a:t>
            </a:r>
            <a:r>
              <a:rPr lang="en-US" altLang="es-AR" sz="3000" dirty="0">
                <a:solidFill>
                  <a:srgbClr val="000000"/>
                </a:solidFill>
                <a:latin typeface="+mn-lt"/>
              </a:rPr>
              <a:t> una </a:t>
            </a:r>
            <a:r>
              <a:rPr lang="en-US" altLang="es-AR" sz="3000" dirty="0" err="1">
                <a:solidFill>
                  <a:srgbClr val="000000"/>
                </a:solidFill>
                <a:latin typeface="+mn-lt"/>
              </a:rPr>
              <a:t>peligrosa</a:t>
            </a:r>
            <a:r>
              <a:rPr lang="en-US" altLang="es-AR" sz="3000" dirty="0">
                <a:solidFill>
                  <a:srgbClr val="000000"/>
                </a:solidFill>
                <a:latin typeface="+mn-lt"/>
              </a:rPr>
              <a:t> </a:t>
            </a:r>
            <a:r>
              <a:rPr lang="en-US" altLang="es-AR" sz="3000" dirty="0" err="1">
                <a:solidFill>
                  <a:srgbClr val="000000"/>
                </a:solidFill>
                <a:latin typeface="+mn-lt"/>
              </a:rPr>
              <a:t>tendencia</a:t>
            </a:r>
            <a:r>
              <a:rPr lang="en-US" altLang="es-AR" sz="3000" dirty="0">
                <a:solidFill>
                  <a:srgbClr val="000000"/>
                </a:solidFill>
                <a:latin typeface="+mn-lt"/>
              </a:rPr>
              <a:t> a “</a:t>
            </a:r>
            <a:r>
              <a:rPr lang="en-US" altLang="es-AR" sz="3000" dirty="0" err="1">
                <a:solidFill>
                  <a:srgbClr val="000000"/>
                </a:solidFill>
                <a:latin typeface="+mn-lt"/>
              </a:rPr>
              <a:t>seguir</a:t>
            </a:r>
            <a:r>
              <a:rPr lang="en-US" altLang="es-AR" sz="3000" dirty="0">
                <a:solidFill>
                  <a:srgbClr val="000000"/>
                </a:solidFill>
                <a:latin typeface="+mn-lt"/>
              </a:rPr>
              <a:t> </a:t>
            </a:r>
            <a:r>
              <a:rPr lang="en-US" altLang="es-AR" sz="3000" dirty="0" err="1">
                <a:solidFill>
                  <a:srgbClr val="000000"/>
                </a:solidFill>
                <a:latin typeface="+mn-lt"/>
              </a:rPr>
              <a:t>modas</a:t>
            </a:r>
            <a:r>
              <a:rPr lang="en-US" altLang="es-AR" sz="3000" dirty="0">
                <a:solidFill>
                  <a:srgbClr val="000000"/>
                </a:solidFill>
                <a:latin typeface="+mn-lt"/>
              </a:rPr>
              <a:t>”</a:t>
            </a:r>
          </a:p>
          <a:p>
            <a:pPr marL="927100" lvl="1" indent="-342900">
              <a:lnSpc>
                <a:spcPct val="90000"/>
              </a:lnSpc>
              <a:spcBef>
                <a:spcPct val="20000"/>
              </a:spcBef>
              <a:buClr>
                <a:srgbClr val="8A8E30"/>
              </a:buClr>
              <a:buFont typeface="Wingdings" pitchFamily="2" charset="2"/>
              <a:buChar char="Ø"/>
            </a:pPr>
            <a:r>
              <a:rPr lang="en-US" altLang="es-AR" sz="3000" dirty="0" err="1">
                <a:solidFill>
                  <a:srgbClr val="000000"/>
                </a:solidFill>
                <a:latin typeface="+mn-lt"/>
              </a:rPr>
              <a:t>Aparece</a:t>
            </a:r>
            <a:r>
              <a:rPr lang="en-US" altLang="es-AR" sz="3000" dirty="0">
                <a:solidFill>
                  <a:srgbClr val="000000"/>
                </a:solidFill>
                <a:latin typeface="+mn-lt"/>
              </a:rPr>
              <a:t> una </a:t>
            </a:r>
            <a:r>
              <a:rPr lang="en-US" altLang="es-AR" sz="3000" dirty="0" err="1">
                <a:solidFill>
                  <a:srgbClr val="000000"/>
                </a:solidFill>
                <a:latin typeface="+mn-lt"/>
              </a:rPr>
              <a:t>nueva</a:t>
            </a:r>
            <a:r>
              <a:rPr lang="en-US" altLang="es-AR" sz="3000" dirty="0">
                <a:solidFill>
                  <a:srgbClr val="000000"/>
                </a:solidFill>
                <a:latin typeface="+mn-lt"/>
              </a:rPr>
              <a:t> </a:t>
            </a:r>
            <a:r>
              <a:rPr lang="en-US" altLang="es-AR" sz="3000" dirty="0" err="1">
                <a:solidFill>
                  <a:srgbClr val="000000"/>
                </a:solidFill>
                <a:latin typeface="+mn-lt"/>
              </a:rPr>
              <a:t>tendencia</a:t>
            </a:r>
            <a:r>
              <a:rPr lang="en-US" altLang="es-AR" sz="3000" dirty="0">
                <a:solidFill>
                  <a:srgbClr val="000000"/>
                </a:solidFill>
                <a:latin typeface="+mn-lt"/>
              </a:rPr>
              <a:t>, </a:t>
            </a:r>
            <a:r>
              <a:rPr lang="en-US" altLang="es-AR" sz="3000" dirty="0" err="1">
                <a:solidFill>
                  <a:srgbClr val="000000"/>
                </a:solidFill>
                <a:latin typeface="+mn-lt"/>
              </a:rPr>
              <a:t>generalmente</a:t>
            </a:r>
            <a:r>
              <a:rPr lang="en-US" altLang="es-AR" sz="3000" dirty="0">
                <a:solidFill>
                  <a:srgbClr val="000000"/>
                </a:solidFill>
                <a:latin typeface="+mn-lt"/>
              </a:rPr>
              <a:t> </a:t>
            </a:r>
            <a:r>
              <a:rPr lang="en-US" altLang="es-AR" sz="3000" dirty="0" err="1">
                <a:solidFill>
                  <a:srgbClr val="000000"/>
                </a:solidFill>
                <a:latin typeface="+mn-lt"/>
              </a:rPr>
              <a:t>interesante</a:t>
            </a:r>
            <a:r>
              <a:rPr lang="en-US" altLang="es-AR" sz="3000" dirty="0">
                <a:solidFill>
                  <a:srgbClr val="000000"/>
                </a:solidFill>
                <a:latin typeface="+mn-lt"/>
              </a:rPr>
              <a:t> y con </a:t>
            </a:r>
            <a:r>
              <a:rPr lang="en-US" altLang="es-AR" sz="3000" dirty="0" err="1">
                <a:solidFill>
                  <a:srgbClr val="000000"/>
                </a:solidFill>
                <a:latin typeface="+mn-lt"/>
              </a:rPr>
              <a:t>aportes</a:t>
            </a:r>
            <a:endParaRPr lang="en-US" altLang="es-AR" sz="3000" dirty="0">
              <a:solidFill>
                <a:srgbClr val="000000"/>
              </a:solidFill>
              <a:latin typeface="+mn-lt"/>
            </a:endParaRPr>
          </a:p>
          <a:p>
            <a:pPr marL="927100" lvl="1" indent="-342900">
              <a:lnSpc>
                <a:spcPct val="90000"/>
              </a:lnSpc>
              <a:spcBef>
                <a:spcPct val="20000"/>
              </a:spcBef>
              <a:buClr>
                <a:srgbClr val="8A8E30"/>
              </a:buClr>
              <a:buFont typeface="Wingdings" pitchFamily="2" charset="2"/>
              <a:buChar char="Ø"/>
            </a:pPr>
            <a:r>
              <a:rPr lang="en-US" altLang="es-AR" sz="3000" dirty="0">
                <a:solidFill>
                  <a:srgbClr val="000000"/>
                </a:solidFill>
                <a:latin typeface="+mn-lt"/>
              </a:rPr>
              <a:t>Se genera un gran </a:t>
            </a:r>
            <a:r>
              <a:rPr lang="en-US" altLang="es-AR" sz="3000" dirty="0" err="1">
                <a:solidFill>
                  <a:srgbClr val="000000"/>
                </a:solidFill>
                <a:latin typeface="+mn-lt"/>
              </a:rPr>
              <a:t>negocio</a:t>
            </a:r>
            <a:endParaRPr lang="en-US" altLang="es-AR" sz="3000" dirty="0">
              <a:solidFill>
                <a:srgbClr val="000000"/>
              </a:solidFill>
              <a:latin typeface="+mn-lt"/>
            </a:endParaRPr>
          </a:p>
          <a:p>
            <a:pPr marL="927100" lvl="1" indent="-342900">
              <a:lnSpc>
                <a:spcPct val="90000"/>
              </a:lnSpc>
              <a:spcBef>
                <a:spcPct val="20000"/>
              </a:spcBef>
              <a:buClr>
                <a:srgbClr val="8A8E30"/>
              </a:buClr>
              <a:buFont typeface="Wingdings" pitchFamily="2" charset="2"/>
              <a:buChar char="Ø"/>
            </a:pPr>
            <a:r>
              <a:rPr lang="en-US" altLang="es-AR" sz="3000" dirty="0">
                <a:solidFill>
                  <a:srgbClr val="000000"/>
                </a:solidFill>
                <a:latin typeface="+mn-lt"/>
              </a:rPr>
              <a:t>Los que </a:t>
            </a:r>
            <a:r>
              <a:rPr lang="en-US" altLang="es-AR" sz="3000" dirty="0" err="1">
                <a:solidFill>
                  <a:srgbClr val="000000"/>
                </a:solidFill>
                <a:latin typeface="+mn-lt"/>
              </a:rPr>
              <a:t>están</a:t>
            </a:r>
            <a:r>
              <a:rPr lang="en-US" altLang="es-AR" sz="3000" dirty="0">
                <a:solidFill>
                  <a:srgbClr val="000000"/>
                </a:solidFill>
                <a:latin typeface="+mn-lt"/>
              </a:rPr>
              <a:t> </a:t>
            </a:r>
            <a:r>
              <a:rPr lang="en-US" altLang="es-AR" sz="3000" dirty="0" err="1">
                <a:solidFill>
                  <a:srgbClr val="000000"/>
                </a:solidFill>
                <a:latin typeface="+mn-lt"/>
              </a:rPr>
              <a:t>detrás</a:t>
            </a:r>
            <a:r>
              <a:rPr lang="en-US" altLang="es-AR" sz="3000" dirty="0">
                <a:solidFill>
                  <a:srgbClr val="000000"/>
                </a:solidFill>
                <a:latin typeface="+mn-lt"/>
              </a:rPr>
              <a:t> del </a:t>
            </a:r>
            <a:r>
              <a:rPr lang="en-US" altLang="es-AR" sz="3000" dirty="0" err="1">
                <a:solidFill>
                  <a:srgbClr val="000000"/>
                </a:solidFill>
                <a:latin typeface="+mn-lt"/>
              </a:rPr>
              <a:t>negocio</a:t>
            </a:r>
            <a:r>
              <a:rPr lang="en-US" altLang="es-AR" sz="3000" dirty="0">
                <a:solidFill>
                  <a:srgbClr val="000000"/>
                </a:solidFill>
                <a:latin typeface="+mn-lt"/>
              </a:rPr>
              <a:t> </a:t>
            </a:r>
            <a:r>
              <a:rPr lang="en-US" altLang="es-AR" sz="3000" dirty="0" err="1">
                <a:solidFill>
                  <a:srgbClr val="000000"/>
                </a:solidFill>
                <a:latin typeface="+mn-lt"/>
              </a:rPr>
              <a:t>presentan</a:t>
            </a:r>
            <a:r>
              <a:rPr lang="en-US" altLang="es-AR" sz="3000" dirty="0">
                <a:solidFill>
                  <a:srgbClr val="000000"/>
                </a:solidFill>
                <a:latin typeface="+mn-lt"/>
              </a:rPr>
              <a:t> a </a:t>
            </a:r>
            <a:r>
              <a:rPr lang="en-US" altLang="es-AR" sz="3000" dirty="0" err="1">
                <a:solidFill>
                  <a:srgbClr val="000000"/>
                </a:solidFill>
                <a:latin typeface="+mn-lt"/>
              </a:rPr>
              <a:t>esa</a:t>
            </a:r>
            <a:r>
              <a:rPr lang="en-US" altLang="es-AR" sz="3000" dirty="0">
                <a:solidFill>
                  <a:srgbClr val="000000"/>
                </a:solidFill>
                <a:latin typeface="+mn-lt"/>
              </a:rPr>
              <a:t> </a:t>
            </a:r>
            <a:r>
              <a:rPr lang="en-US" altLang="es-AR" sz="3000" dirty="0" err="1">
                <a:solidFill>
                  <a:srgbClr val="000000"/>
                </a:solidFill>
                <a:latin typeface="+mn-lt"/>
              </a:rPr>
              <a:t>tendencia</a:t>
            </a:r>
            <a:r>
              <a:rPr lang="en-US" altLang="es-AR" sz="3000" dirty="0">
                <a:solidFill>
                  <a:srgbClr val="000000"/>
                </a:solidFill>
                <a:latin typeface="+mn-lt"/>
              </a:rPr>
              <a:t> </a:t>
            </a:r>
            <a:r>
              <a:rPr lang="en-US" altLang="es-AR" sz="3000" dirty="0" err="1">
                <a:solidFill>
                  <a:srgbClr val="000000"/>
                </a:solidFill>
                <a:latin typeface="+mn-lt"/>
              </a:rPr>
              <a:t>como</a:t>
            </a:r>
            <a:r>
              <a:rPr lang="en-US" altLang="es-AR" sz="3000" dirty="0">
                <a:solidFill>
                  <a:srgbClr val="000000"/>
                </a:solidFill>
                <a:latin typeface="+mn-lt"/>
              </a:rPr>
              <a:t> la “silver bullet”</a:t>
            </a:r>
          </a:p>
          <a:p>
            <a:pPr marL="927100" lvl="1" indent="-342900">
              <a:lnSpc>
                <a:spcPct val="90000"/>
              </a:lnSpc>
              <a:spcBef>
                <a:spcPct val="20000"/>
              </a:spcBef>
              <a:buClr>
                <a:srgbClr val="8A8E30"/>
              </a:buClr>
              <a:buFont typeface="Wingdings" pitchFamily="2" charset="2"/>
              <a:buChar char="Ø"/>
            </a:pPr>
            <a:r>
              <a:rPr lang="en-US" altLang="es-AR" sz="3000" dirty="0" err="1">
                <a:solidFill>
                  <a:srgbClr val="000000"/>
                </a:solidFill>
                <a:latin typeface="+mn-lt"/>
              </a:rPr>
              <a:t>En</a:t>
            </a:r>
            <a:r>
              <a:rPr lang="en-US" altLang="es-AR" sz="3000" dirty="0">
                <a:solidFill>
                  <a:srgbClr val="000000"/>
                </a:solidFill>
                <a:latin typeface="+mn-lt"/>
              </a:rPr>
              <a:t> </a:t>
            </a:r>
            <a:r>
              <a:rPr lang="en-US" altLang="es-AR" sz="3000" dirty="0" err="1">
                <a:solidFill>
                  <a:srgbClr val="000000"/>
                </a:solidFill>
                <a:latin typeface="+mn-lt"/>
              </a:rPr>
              <a:t>algún</a:t>
            </a:r>
            <a:r>
              <a:rPr lang="en-US" altLang="es-AR" sz="3000" dirty="0">
                <a:solidFill>
                  <a:srgbClr val="000000"/>
                </a:solidFill>
                <a:latin typeface="+mn-lt"/>
              </a:rPr>
              <a:t> </a:t>
            </a:r>
            <a:r>
              <a:rPr lang="en-US" altLang="es-AR" sz="3000" dirty="0" err="1">
                <a:solidFill>
                  <a:srgbClr val="000000"/>
                </a:solidFill>
                <a:latin typeface="+mn-lt"/>
              </a:rPr>
              <a:t>momento</a:t>
            </a:r>
            <a:r>
              <a:rPr lang="en-US" altLang="es-AR" sz="3000" dirty="0">
                <a:solidFill>
                  <a:srgbClr val="000000"/>
                </a:solidFill>
                <a:latin typeface="+mn-lt"/>
              </a:rPr>
              <a:t>, la </a:t>
            </a:r>
            <a:r>
              <a:rPr lang="en-US" altLang="es-AR" sz="3000" dirty="0" err="1">
                <a:solidFill>
                  <a:srgbClr val="000000"/>
                </a:solidFill>
                <a:latin typeface="+mn-lt"/>
              </a:rPr>
              <a:t>realidad</a:t>
            </a:r>
            <a:r>
              <a:rPr lang="en-US" altLang="es-AR" sz="3000" dirty="0">
                <a:solidFill>
                  <a:srgbClr val="000000"/>
                </a:solidFill>
                <a:latin typeface="+mn-lt"/>
              </a:rPr>
              <a:t> le da la </a:t>
            </a:r>
            <a:r>
              <a:rPr lang="en-US" altLang="es-AR" sz="3000" dirty="0" err="1">
                <a:solidFill>
                  <a:srgbClr val="000000"/>
                </a:solidFill>
                <a:latin typeface="+mn-lt"/>
              </a:rPr>
              <a:t>razón</a:t>
            </a:r>
            <a:r>
              <a:rPr lang="en-US" altLang="es-AR" sz="3000" dirty="0">
                <a:solidFill>
                  <a:srgbClr val="000000"/>
                </a:solidFill>
                <a:latin typeface="+mn-lt"/>
              </a:rPr>
              <a:t> a Brooks</a:t>
            </a:r>
          </a:p>
        </p:txBody>
      </p:sp>
      <p:sp>
        <p:nvSpPr>
          <p:cNvPr id="142337" name="Slide Number Placeholder 3">
            <a:extLst>
              <a:ext uri="{FF2B5EF4-FFF2-40B4-BE49-F238E27FC236}">
                <a16:creationId xmlns:a16="http://schemas.microsoft.com/office/drawing/2014/main" id="{96B709D2-1FCC-C743-BE5E-BB4267718355}"/>
              </a:ext>
            </a:extLst>
          </p:cNvPr>
          <p:cNvSpPr>
            <a:spLocks noGrp="1"/>
          </p:cNvSpPr>
          <p:nvPr>
            <p:ph type="sldNum" sz="quarter" idx="10"/>
          </p:nvPr>
        </p:nvSpPr>
        <p:spPr>
          <a:xfrm>
            <a:off x="10825930" y="6223702"/>
            <a:ext cx="570728" cy="31406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400">
                <a:solidFill>
                  <a:schemeClr val="tx1"/>
                </a:solidFill>
                <a:latin typeface="Verdana" panose="020B0604030504040204" pitchFamily="34" charset="0"/>
              </a:defRPr>
            </a:lvl1pPr>
            <a:lvl2pPr marL="742950" indent="-285750">
              <a:defRPr sz="1400">
                <a:solidFill>
                  <a:schemeClr val="tx1"/>
                </a:solidFill>
                <a:latin typeface="Verdana" panose="020B0604030504040204" pitchFamily="34" charset="0"/>
              </a:defRPr>
            </a:lvl2pPr>
            <a:lvl3pPr marL="1143000" indent="-228600">
              <a:defRPr sz="1400">
                <a:solidFill>
                  <a:schemeClr val="tx1"/>
                </a:solidFill>
                <a:latin typeface="Verdana" panose="020B0604030504040204" pitchFamily="34" charset="0"/>
              </a:defRPr>
            </a:lvl3pPr>
            <a:lvl4pPr marL="1600200" indent="-228600">
              <a:defRPr sz="1400">
                <a:solidFill>
                  <a:schemeClr val="tx1"/>
                </a:solidFill>
                <a:latin typeface="Verdana" panose="020B0604030504040204" pitchFamily="34" charset="0"/>
              </a:defRPr>
            </a:lvl4pPr>
            <a:lvl5pPr marL="2057400" indent="-22860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r">
              <a:spcAft>
                <a:spcPts val="600"/>
              </a:spcAft>
            </a:pPr>
            <a:fld id="{599DD32E-1EF9-A64F-800E-DC15DCC2C66F}" type="slidenum">
              <a:rPr lang="en-US" altLang="es-AR" sz="1000">
                <a:solidFill>
                  <a:srgbClr val="898989"/>
                </a:solidFill>
                <a:latin typeface="+mn-lt"/>
              </a:rPr>
              <a:pPr algn="r">
                <a:spcAft>
                  <a:spcPts val="600"/>
                </a:spcAft>
              </a:pPr>
              <a:t>15</a:t>
            </a:fld>
            <a:endParaRPr lang="en-US" altLang="es-AR" sz="1000">
              <a:solidFill>
                <a:srgbClr val="898989"/>
              </a:solidFill>
              <a:latin typeface="+mn-lt"/>
            </a:endParaRPr>
          </a:p>
        </p:txBody>
      </p:sp>
    </p:spTree>
    <p:extLst>
      <p:ext uri="{BB962C8B-B14F-4D97-AF65-F5344CB8AC3E}">
        <p14:creationId xmlns:p14="http://schemas.microsoft.com/office/powerpoint/2010/main" val="1075584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84747"/>
            <a:ext cx="12188952"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8235" r="8214" b="45501"/>
          <a:stretch>
            <a:fillRect/>
          </a:stretch>
        </p:blipFill>
        <p:spPr>
          <a:xfrm flipV="1">
            <a:off x="0" y="0"/>
            <a:ext cx="12191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3554" name="2 CuadroTexto">
            <a:extLst>
              <a:ext uri="{FF2B5EF4-FFF2-40B4-BE49-F238E27FC236}">
                <a16:creationId xmlns:a16="http://schemas.microsoft.com/office/drawing/2014/main" id="{0A3C5C54-8912-454A-AA5E-0F4FDFCD324C}"/>
              </a:ext>
            </a:extLst>
          </p:cNvPr>
          <p:cNvSpPr txBox="1">
            <a:spLocks noChangeArrowheads="1"/>
          </p:cNvSpPr>
          <p:nvPr/>
        </p:nvSpPr>
        <p:spPr bwMode="auto">
          <a:xfrm>
            <a:off x="753925" y="2076450"/>
            <a:ext cx="10684151" cy="1345134"/>
          </a:xfrm>
          <a:prstGeom prst="rect">
            <a:avLst/>
          </a:prstGeom>
        </p:spPr>
        <p:txBody>
          <a:bodyPr vert="horz" lIns="91440" tIns="45720" rIns="91440" bIns="45720" rtlCol="0" anchor="ctr">
            <a:normAutofit/>
          </a:bodyPr>
          <a:lstStyle/>
          <a:p>
            <a:pPr algn="ctr">
              <a:lnSpc>
                <a:spcPct val="90000"/>
              </a:lnSpc>
              <a:spcBef>
                <a:spcPct val="0"/>
              </a:spcBef>
              <a:spcAft>
                <a:spcPts val="600"/>
              </a:spcAft>
              <a:defRPr/>
            </a:pPr>
            <a:r>
              <a:rPr lang="en-US" altLang="x-none" sz="5600" kern="1200" dirty="0">
                <a:solidFill>
                  <a:srgbClr val="FFFFFF"/>
                </a:solidFill>
                <a:latin typeface="+mj-lt"/>
                <a:ea typeface="+mj-ea"/>
                <a:cs typeface="+mj-cs"/>
              </a:rPr>
              <a:t> ¿</a:t>
            </a:r>
            <a:r>
              <a:rPr lang="en-US" altLang="x-none" sz="5600" kern="1200" dirty="0" err="1">
                <a:solidFill>
                  <a:srgbClr val="FFFFFF"/>
                </a:solidFill>
                <a:latin typeface="+mj-lt"/>
                <a:ea typeface="+mj-ea"/>
                <a:cs typeface="+mj-cs"/>
              </a:rPr>
              <a:t>Qué</a:t>
            </a:r>
            <a:r>
              <a:rPr lang="en-US" altLang="x-none" sz="5600" kern="1200" dirty="0">
                <a:solidFill>
                  <a:srgbClr val="FFFFFF"/>
                </a:solidFill>
                <a:latin typeface="+mj-lt"/>
                <a:ea typeface="+mj-ea"/>
                <a:cs typeface="+mj-cs"/>
              </a:rPr>
              <a:t> es el Desarrollo de Software?</a:t>
            </a:r>
          </a:p>
        </p:txBody>
      </p:sp>
    </p:spTree>
    <p:extLst>
      <p:ext uri="{BB962C8B-B14F-4D97-AF65-F5344CB8AC3E}">
        <p14:creationId xmlns:p14="http://schemas.microsoft.com/office/powerpoint/2010/main" val="1176079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5409" name="1 Título">
            <a:extLst>
              <a:ext uri="{FF2B5EF4-FFF2-40B4-BE49-F238E27FC236}">
                <a16:creationId xmlns:a16="http://schemas.microsoft.com/office/drawing/2014/main" id="{7DC100B4-EF1F-A84C-860B-0928F7614DB9}"/>
              </a:ext>
            </a:extLst>
          </p:cNvPr>
          <p:cNvSpPr>
            <a:spLocks noGrp="1" noChangeArrowheads="1"/>
          </p:cNvSpPr>
          <p:nvPr>
            <p:ph type="title"/>
          </p:nvPr>
        </p:nvSpPr>
        <p:spPr>
          <a:xfrm>
            <a:off x="6940295" y="1396289"/>
            <a:ext cx="4668257" cy="1325563"/>
          </a:xfrm>
        </p:spPr>
        <p:txBody>
          <a:bodyPr vert="horz" lIns="91440" tIns="45720" rIns="91440" bIns="45720" rtlCol="0" anchor="ctr">
            <a:normAutofit/>
          </a:bodyPr>
          <a:lstStyle/>
          <a:p>
            <a:r>
              <a:rPr lang="en-US" altLang="en-US" kern="1200">
                <a:solidFill>
                  <a:schemeClr val="tx1"/>
                </a:solidFill>
                <a:latin typeface="+mj-lt"/>
                <a:ea typeface="+mj-ea"/>
                <a:cs typeface="+mj-cs"/>
              </a:rPr>
              <a:t>¿Es una Ciencia?</a:t>
            </a:r>
          </a:p>
        </p:txBody>
      </p:sp>
      <p:sp>
        <p:nvSpPr>
          <p:cNvPr id="74" name="Freeform: Shape 73">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Oval 77">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5412" name="Picture 9">
            <a:extLst>
              <a:ext uri="{FF2B5EF4-FFF2-40B4-BE49-F238E27FC236}">
                <a16:creationId xmlns:a16="http://schemas.microsoft.com/office/drawing/2014/main" id="{6523C247-9B52-DD42-8E5F-E0357E4ED5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167" r="-3" b="15164"/>
          <a:stretch/>
        </p:blipFill>
        <p:spPr bwMode="auto">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1" name="Picture 7">
            <a:extLst>
              <a:ext uri="{FF2B5EF4-FFF2-40B4-BE49-F238E27FC236}">
                <a16:creationId xmlns:a16="http://schemas.microsoft.com/office/drawing/2014/main" id="{AA948F29-32EC-D94F-BCB0-5328480AF2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4388" b="4"/>
          <a:stretch/>
        </p:blipFill>
        <p:spPr bwMode="auto">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0" name="Picture 5">
            <a:extLst>
              <a:ext uri="{FF2B5EF4-FFF2-40B4-BE49-F238E27FC236}">
                <a16:creationId xmlns:a16="http://schemas.microsoft.com/office/drawing/2014/main" id="{47264870-666A-4446-9CD7-F8BC7B4AEB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58" r="6867" b="-1"/>
          <a:stretch/>
        </p:blipFill>
        <p:spPr bwMode="auto">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6 CuadroTexto">
            <a:extLst>
              <a:ext uri="{FF2B5EF4-FFF2-40B4-BE49-F238E27FC236}">
                <a16:creationId xmlns:a16="http://schemas.microsoft.com/office/drawing/2014/main" id="{8936096C-B373-E540-B8FC-6112D190B5BE}"/>
              </a:ext>
            </a:extLst>
          </p:cNvPr>
          <p:cNvSpPr txBox="1">
            <a:spLocks noChangeArrowheads="1"/>
          </p:cNvSpPr>
          <p:nvPr/>
        </p:nvSpPr>
        <p:spPr bwMode="auto">
          <a:xfrm>
            <a:off x="6940296" y="2871982"/>
            <a:ext cx="4668256" cy="318168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defRPr/>
            </a:pPr>
            <a:r>
              <a:rPr lang="en-US" altLang="x-none"/>
              <a:t>http://groups.csail.mit.edu/mac/classes/6.001/abelson-sussman-lectures/ </a:t>
            </a:r>
          </a:p>
        </p:txBody>
      </p:sp>
    </p:spTree>
    <p:extLst>
      <p:ext uri="{BB962C8B-B14F-4D97-AF65-F5344CB8AC3E}">
        <p14:creationId xmlns:p14="http://schemas.microsoft.com/office/powerpoint/2010/main" val="265168252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6" name="Picture 75">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6434" name="Rectangle 2">
            <a:extLst>
              <a:ext uri="{FF2B5EF4-FFF2-40B4-BE49-F238E27FC236}">
                <a16:creationId xmlns:a16="http://schemas.microsoft.com/office/drawing/2014/main" id="{EF6DCCD4-86EE-D040-B78E-81AEFD6CA11A}"/>
              </a:ext>
            </a:extLst>
          </p:cNvPr>
          <p:cNvSpPr>
            <a:spLocks noGrp="1" noChangeArrowheads="1"/>
          </p:cNvSpPr>
          <p:nvPr>
            <p:ph type="title"/>
          </p:nvPr>
        </p:nvSpPr>
        <p:spPr>
          <a:xfrm>
            <a:off x="1179576" y="822960"/>
            <a:ext cx="9829800" cy="1325880"/>
          </a:xfrm>
        </p:spPr>
        <p:txBody>
          <a:bodyPr>
            <a:normAutofit/>
          </a:bodyPr>
          <a:lstStyle/>
          <a:p>
            <a:pPr algn="ctr" eaLnBrk="1" hangingPunct="1"/>
            <a:r>
              <a:rPr lang="es-AR" altLang="es-AR" sz="4000">
                <a:solidFill>
                  <a:srgbClr val="FFFFFF"/>
                </a:solidFill>
              </a:rPr>
              <a:t>Aportando al a confusión: ¿Existe la </a:t>
            </a:r>
            <a:r>
              <a:rPr lang="es-AR" altLang="es-AR" sz="4000" i="1">
                <a:solidFill>
                  <a:srgbClr val="FFFFFF"/>
                </a:solidFill>
              </a:rPr>
              <a:t>ciencia de la computación</a:t>
            </a:r>
            <a:r>
              <a:rPr lang="es-AR" altLang="es-AR" sz="4000">
                <a:solidFill>
                  <a:srgbClr val="FFFFFF"/>
                </a:solidFill>
              </a:rPr>
              <a:t>?</a:t>
            </a:r>
            <a:endParaRPr lang="en-US" altLang="es-AR" sz="4000">
              <a:solidFill>
                <a:srgbClr val="FFFFFF"/>
              </a:solidFill>
            </a:endParaRPr>
          </a:p>
        </p:txBody>
      </p:sp>
      <p:sp>
        <p:nvSpPr>
          <p:cNvPr id="146435" name="Rectangle 3">
            <a:extLst>
              <a:ext uri="{FF2B5EF4-FFF2-40B4-BE49-F238E27FC236}">
                <a16:creationId xmlns:a16="http://schemas.microsoft.com/office/drawing/2014/main" id="{CC236091-D5AC-984B-9C7C-41179F2CF8F8}"/>
              </a:ext>
            </a:extLst>
          </p:cNvPr>
          <p:cNvSpPr>
            <a:spLocks noGrp="1" noChangeArrowheads="1"/>
          </p:cNvSpPr>
          <p:nvPr>
            <p:ph type="body" idx="1"/>
          </p:nvPr>
        </p:nvSpPr>
        <p:spPr>
          <a:xfrm>
            <a:off x="804672" y="2827419"/>
            <a:ext cx="6132156" cy="3227626"/>
          </a:xfrm>
        </p:spPr>
        <p:txBody>
          <a:bodyPr anchor="ctr">
            <a:normAutofit/>
          </a:bodyPr>
          <a:lstStyle/>
          <a:p>
            <a:pPr eaLnBrk="1" hangingPunct="1">
              <a:buFont typeface="Wingdings" pitchFamily="2" charset="2"/>
              <a:buChar char="Ø"/>
            </a:pPr>
            <a:r>
              <a:rPr lang="es-AR" altLang="es-AR" sz="1600" dirty="0">
                <a:solidFill>
                  <a:srgbClr val="000000"/>
                </a:solidFill>
              </a:rPr>
              <a:t>Fred Brooks:</a:t>
            </a:r>
          </a:p>
          <a:p>
            <a:pPr lvl="1" eaLnBrk="1" hangingPunct="1">
              <a:buFont typeface="Wingdings" pitchFamily="2" charset="2"/>
              <a:buChar char="Ø"/>
            </a:pPr>
            <a:r>
              <a:rPr lang="es-AR" altLang="es-AR" sz="1600" dirty="0">
                <a:solidFill>
                  <a:srgbClr val="000000"/>
                </a:solidFill>
              </a:rPr>
              <a:t>Un dicho académico es que “Todo </a:t>
            </a:r>
            <a:br>
              <a:rPr lang="es-AR" altLang="es-AR" sz="1600" dirty="0">
                <a:solidFill>
                  <a:srgbClr val="000000"/>
                </a:solidFill>
              </a:rPr>
            </a:br>
            <a:r>
              <a:rPr lang="es-AR" altLang="es-AR" sz="1600" dirty="0">
                <a:solidFill>
                  <a:srgbClr val="000000"/>
                </a:solidFill>
              </a:rPr>
              <a:t>lo que se hace llamar </a:t>
            </a:r>
            <a:r>
              <a:rPr lang="es-AR" altLang="es-AR" sz="1600" i="1" dirty="0">
                <a:solidFill>
                  <a:srgbClr val="000000"/>
                </a:solidFill>
              </a:rPr>
              <a:t>ciencia, </a:t>
            </a:r>
            <a:br>
              <a:rPr lang="es-AR" altLang="es-AR" sz="1600" i="1" dirty="0">
                <a:solidFill>
                  <a:srgbClr val="000000"/>
                </a:solidFill>
              </a:rPr>
            </a:br>
            <a:r>
              <a:rPr lang="es-AR" altLang="es-AR" sz="1600" dirty="0">
                <a:solidFill>
                  <a:srgbClr val="000000"/>
                </a:solidFill>
              </a:rPr>
              <a:t>no lo es”.</a:t>
            </a:r>
          </a:p>
          <a:p>
            <a:pPr lvl="1" eaLnBrk="1" hangingPunct="1">
              <a:buFont typeface="Wingdings" pitchFamily="2" charset="2"/>
              <a:buChar char="Ø"/>
            </a:pPr>
            <a:r>
              <a:rPr lang="es-AR" altLang="es-AR" sz="1600" dirty="0">
                <a:solidFill>
                  <a:srgbClr val="000000"/>
                </a:solidFill>
              </a:rPr>
              <a:t>“Física vs. </a:t>
            </a:r>
            <a:r>
              <a:rPr lang="es-AR" altLang="es-AR" sz="1600" i="1" dirty="0">
                <a:solidFill>
                  <a:srgbClr val="000000"/>
                </a:solidFill>
              </a:rPr>
              <a:t>Ciencias</a:t>
            </a:r>
            <a:r>
              <a:rPr lang="es-AR" altLang="es-AR" sz="1600" dirty="0">
                <a:solidFill>
                  <a:srgbClr val="000000"/>
                </a:solidFill>
              </a:rPr>
              <a:t> de la </a:t>
            </a:r>
            <a:br>
              <a:rPr lang="es-AR" altLang="es-AR" sz="1600" dirty="0">
                <a:solidFill>
                  <a:srgbClr val="000000"/>
                </a:solidFill>
              </a:rPr>
            </a:br>
            <a:r>
              <a:rPr lang="es-AR" altLang="es-AR" sz="1600" dirty="0">
                <a:solidFill>
                  <a:srgbClr val="000000"/>
                </a:solidFill>
              </a:rPr>
              <a:t>Computación”</a:t>
            </a:r>
            <a:endParaRPr lang="es-AR" altLang="es-AR" sz="1600" i="1" dirty="0">
              <a:solidFill>
                <a:srgbClr val="000000"/>
              </a:solidFill>
            </a:endParaRPr>
          </a:p>
          <a:p>
            <a:pPr eaLnBrk="1" hangingPunct="1">
              <a:buFont typeface="Wingdings" pitchFamily="2" charset="2"/>
              <a:buChar char="Ø"/>
            </a:pPr>
            <a:r>
              <a:rPr lang="es-AR" altLang="es-AR" sz="1600" dirty="0">
                <a:solidFill>
                  <a:srgbClr val="000000"/>
                </a:solidFill>
              </a:rPr>
              <a:t>Ambos construimos, pero con distintos propósitos</a:t>
            </a:r>
          </a:p>
          <a:p>
            <a:pPr lvl="1" eaLnBrk="1" hangingPunct="1">
              <a:buFont typeface="Wingdings" pitchFamily="2" charset="2"/>
              <a:buChar char="Ø"/>
            </a:pPr>
            <a:r>
              <a:rPr lang="es-AR" altLang="es-AR" sz="1600" i="1" dirty="0">
                <a:solidFill>
                  <a:srgbClr val="000000"/>
                </a:solidFill>
              </a:rPr>
              <a:t>El científico construye para aprender</a:t>
            </a:r>
          </a:p>
          <a:p>
            <a:pPr lvl="1" eaLnBrk="1" hangingPunct="1">
              <a:buFont typeface="Wingdings" pitchFamily="2" charset="2"/>
              <a:buChar char="Ø"/>
            </a:pPr>
            <a:r>
              <a:rPr lang="es-AR" altLang="es-AR" sz="1600" i="1" dirty="0">
                <a:solidFill>
                  <a:srgbClr val="000000"/>
                </a:solidFill>
              </a:rPr>
              <a:t>El ingeniero aprende para construir</a:t>
            </a:r>
            <a:endParaRPr lang="es-AR" altLang="es-AR" sz="1600" dirty="0">
              <a:solidFill>
                <a:srgbClr val="000000"/>
              </a:solidFill>
            </a:endParaRPr>
          </a:p>
          <a:p>
            <a:pPr eaLnBrk="1" hangingPunct="1">
              <a:buFont typeface="Wingdings" pitchFamily="2" charset="2"/>
              <a:buChar char="Ø"/>
            </a:pPr>
            <a:r>
              <a:rPr lang="es-AR" altLang="es-AR" sz="1600" dirty="0">
                <a:solidFill>
                  <a:srgbClr val="000000"/>
                </a:solidFill>
              </a:rPr>
              <a:t>Heinz Zemanek: “La computación es la ingeniería de objetos abstractos”</a:t>
            </a:r>
            <a:endParaRPr lang="en-US" altLang="es-AR" sz="1600" dirty="0">
              <a:solidFill>
                <a:srgbClr val="000000"/>
              </a:solidFill>
            </a:endParaRPr>
          </a:p>
        </p:txBody>
      </p:sp>
      <p:pic>
        <p:nvPicPr>
          <p:cNvPr id="146437" name="Picture 4" descr="Brookspic">
            <a:extLst>
              <a:ext uri="{FF2B5EF4-FFF2-40B4-BE49-F238E27FC236}">
                <a16:creationId xmlns:a16="http://schemas.microsoft.com/office/drawing/2014/main" id="{178A5173-5D33-354E-88DF-0D652D09B1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7814"/>
          <a:stretch>
            <a:fillRect/>
          </a:stretch>
        </p:blipFill>
        <p:spPr bwMode="auto">
          <a:xfrm>
            <a:off x="7281360" y="2837712"/>
            <a:ext cx="3250728" cy="32173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3" name="Slide Number Placeholder 3">
            <a:extLst>
              <a:ext uri="{FF2B5EF4-FFF2-40B4-BE49-F238E27FC236}">
                <a16:creationId xmlns:a16="http://schemas.microsoft.com/office/drawing/2014/main" id="{1C74BFF8-AD68-B74B-B019-7DB156AEC472}"/>
              </a:ext>
            </a:extLst>
          </p:cNvPr>
          <p:cNvSpPr>
            <a:spLocks noGrp="1"/>
          </p:cNvSpPr>
          <p:nvPr>
            <p:ph type="sldNum" sz="quarter" idx="10"/>
          </p:nvPr>
        </p:nvSpPr>
        <p:spPr>
          <a:xfrm>
            <a:off x="10814867" y="6223702"/>
            <a:ext cx="570728" cy="31406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1400">
                <a:solidFill>
                  <a:schemeClr val="tx1"/>
                </a:solidFill>
                <a:latin typeface="Verdana" panose="020B0604030504040204" pitchFamily="34" charset="0"/>
              </a:defRPr>
            </a:lvl1pPr>
            <a:lvl2pPr marL="742950" indent="-285750">
              <a:defRPr sz="1400">
                <a:solidFill>
                  <a:schemeClr val="tx1"/>
                </a:solidFill>
                <a:latin typeface="Verdana" panose="020B0604030504040204" pitchFamily="34" charset="0"/>
              </a:defRPr>
            </a:lvl2pPr>
            <a:lvl3pPr marL="1143000" indent="-228600">
              <a:defRPr sz="1400">
                <a:solidFill>
                  <a:schemeClr val="tx1"/>
                </a:solidFill>
                <a:latin typeface="Verdana" panose="020B0604030504040204" pitchFamily="34" charset="0"/>
              </a:defRPr>
            </a:lvl3pPr>
            <a:lvl4pPr marL="1600200" indent="-228600">
              <a:defRPr sz="1400">
                <a:solidFill>
                  <a:schemeClr val="tx1"/>
                </a:solidFill>
                <a:latin typeface="Verdana" panose="020B0604030504040204" pitchFamily="34" charset="0"/>
              </a:defRPr>
            </a:lvl4pPr>
            <a:lvl5pPr marL="2057400" indent="-22860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spcAft>
                <a:spcPts val="600"/>
              </a:spcAft>
            </a:pPr>
            <a:fld id="{A0D5516D-9BD4-414D-81EE-27347298D151}" type="slidenum">
              <a:rPr lang="en-US" altLang="es-AR" sz="1100">
                <a:solidFill>
                  <a:srgbClr val="898989"/>
                </a:solidFill>
              </a:rPr>
              <a:pPr>
                <a:spcAft>
                  <a:spcPts val="600"/>
                </a:spcAft>
              </a:pPr>
              <a:t>18</a:t>
            </a:fld>
            <a:endParaRPr lang="en-US" altLang="es-AR" sz="1100">
              <a:solidFill>
                <a:srgbClr val="898989"/>
              </a:solidFill>
            </a:endParaRPr>
          </a:p>
        </p:txBody>
      </p:sp>
      <p:sp>
        <p:nvSpPr>
          <p:cNvPr id="146436" name="Text Box 4">
            <a:extLst>
              <a:ext uri="{FF2B5EF4-FFF2-40B4-BE49-F238E27FC236}">
                <a16:creationId xmlns:a16="http://schemas.microsoft.com/office/drawing/2014/main" id="{96764421-98F8-C549-A038-755E502E8044}"/>
              </a:ext>
            </a:extLst>
          </p:cNvPr>
          <p:cNvSpPr txBox="1">
            <a:spLocks noChangeArrowheads="1"/>
          </p:cNvSpPr>
          <p:nvPr/>
        </p:nvSpPr>
        <p:spPr bwMode="auto">
          <a:xfrm>
            <a:off x="2063750" y="6343651"/>
            <a:ext cx="6959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Verdana" panose="020B0604030504040204" pitchFamily="34" charset="0"/>
              </a:defRPr>
            </a:lvl1pPr>
            <a:lvl2pPr marL="742950" indent="-285750">
              <a:defRPr sz="1400">
                <a:solidFill>
                  <a:schemeClr val="tx1"/>
                </a:solidFill>
                <a:latin typeface="Verdana" panose="020B0604030504040204" pitchFamily="34" charset="0"/>
              </a:defRPr>
            </a:lvl2pPr>
            <a:lvl3pPr marL="1143000" indent="-228600">
              <a:defRPr sz="1400">
                <a:solidFill>
                  <a:schemeClr val="tx1"/>
                </a:solidFill>
                <a:latin typeface="Verdana" panose="020B0604030504040204" pitchFamily="34" charset="0"/>
              </a:defRPr>
            </a:lvl3pPr>
            <a:lvl4pPr marL="1600200" indent="-228600">
              <a:defRPr sz="1400">
                <a:solidFill>
                  <a:schemeClr val="tx1"/>
                </a:solidFill>
                <a:latin typeface="Verdana" panose="020B0604030504040204" pitchFamily="34" charset="0"/>
              </a:defRPr>
            </a:lvl4pPr>
            <a:lvl5pPr marL="2057400" indent="-22860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Aft>
                <a:spcPts val="600"/>
              </a:spcAft>
            </a:pPr>
            <a:r>
              <a:rPr lang="es-AR" altLang="es-AR" sz="1000"/>
              <a:t>Fuente: Fred Brooks. The computer scientist as a Toolsmith II. Communications of the ACM, Marzo 1996.</a:t>
            </a:r>
            <a:endParaRPr lang="en-US" altLang="es-AR" sz="1000"/>
          </a:p>
        </p:txBody>
      </p:sp>
    </p:spTree>
    <p:extLst>
      <p:ext uri="{BB962C8B-B14F-4D97-AF65-F5344CB8AC3E}">
        <p14:creationId xmlns:p14="http://schemas.microsoft.com/office/powerpoint/2010/main" val="1498414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8481" name="1 Título">
            <a:extLst>
              <a:ext uri="{FF2B5EF4-FFF2-40B4-BE49-F238E27FC236}">
                <a16:creationId xmlns:a16="http://schemas.microsoft.com/office/drawing/2014/main" id="{7C76FD30-9AAB-6245-84E5-9F3555DA248E}"/>
              </a:ext>
            </a:extLst>
          </p:cNvPr>
          <p:cNvSpPr>
            <a:spLocks noGrp="1" noChangeArrowheads="1"/>
          </p:cNvSpPr>
          <p:nvPr>
            <p:ph type="title" idx="4294967295"/>
          </p:nvPr>
        </p:nvSpPr>
        <p:spPr>
          <a:xfrm>
            <a:off x="6746628" y="1783959"/>
            <a:ext cx="4645250" cy="2889114"/>
          </a:xfrm>
        </p:spPr>
        <p:txBody>
          <a:bodyPr vert="horz" lIns="91440" tIns="45720" rIns="91440" bIns="45720" rtlCol="0" anchor="b">
            <a:normAutofit/>
          </a:bodyPr>
          <a:lstStyle/>
          <a:p>
            <a:r>
              <a:rPr lang="en-US" altLang="en-US" sz="6000"/>
              <a:t>¿Es una ingeniería?</a:t>
            </a:r>
          </a:p>
        </p:txBody>
      </p:sp>
      <p:sp>
        <p:nvSpPr>
          <p:cNvPr id="71"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8482" name="Picture 5" descr="Engineering Solutions - Aerial Photo/Satellite Image">
            <a:extLst>
              <a:ext uri="{FF2B5EF4-FFF2-40B4-BE49-F238E27FC236}">
                <a16:creationId xmlns:a16="http://schemas.microsoft.com/office/drawing/2014/main" id="{D70BA77A-C278-9744-842C-8976192135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63" r="2698" b="2"/>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82866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8" name="Picture 137">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72705" name="Title 2">
            <a:extLst>
              <a:ext uri="{FF2B5EF4-FFF2-40B4-BE49-F238E27FC236}">
                <a16:creationId xmlns:a16="http://schemas.microsoft.com/office/drawing/2014/main" id="{073DEB74-A963-C44E-9431-ADE1C74C64C3}"/>
              </a:ext>
            </a:extLst>
          </p:cNvPr>
          <p:cNvSpPr>
            <a:spLocks noGrp="1" noChangeArrowheads="1"/>
          </p:cNvSpPr>
          <p:nvPr>
            <p:ph type="title" idx="4294967295"/>
          </p:nvPr>
        </p:nvSpPr>
        <p:spPr>
          <a:xfrm>
            <a:off x="753925" y="1601735"/>
            <a:ext cx="10684151" cy="1991979"/>
          </a:xfrm>
        </p:spPr>
        <p:txBody>
          <a:bodyPr vert="horz" lIns="91440" tIns="45720" rIns="91440" bIns="45720" rtlCol="0" anchor="b">
            <a:normAutofit/>
          </a:bodyPr>
          <a:lstStyle/>
          <a:p>
            <a:pPr algn="ctr">
              <a:defRPr/>
            </a:pPr>
            <a:r>
              <a:rPr lang="en-US" altLang="x-none" sz="6600" kern="1200" dirty="0">
                <a:solidFill>
                  <a:srgbClr val="FFFFFF"/>
                </a:solidFill>
                <a:latin typeface="+mj-lt"/>
                <a:ea typeface="+mj-ea"/>
                <a:cs typeface="+mj-cs"/>
              </a:rPr>
              <a:t>¿</a:t>
            </a:r>
            <a:r>
              <a:rPr lang="en-US" altLang="x-none" sz="6600" kern="1200" dirty="0" err="1">
                <a:solidFill>
                  <a:srgbClr val="FFFFFF"/>
                </a:solidFill>
                <a:latin typeface="+mj-lt"/>
                <a:ea typeface="+mj-ea"/>
                <a:cs typeface="+mj-cs"/>
              </a:rPr>
              <a:t>Qué</a:t>
            </a:r>
            <a:r>
              <a:rPr lang="en-US" altLang="x-none" sz="6600" kern="1200" dirty="0">
                <a:solidFill>
                  <a:srgbClr val="FFFFFF"/>
                </a:solidFill>
                <a:latin typeface="+mj-lt"/>
                <a:ea typeface="+mj-ea"/>
                <a:cs typeface="+mj-cs"/>
              </a:rPr>
              <a:t> es </a:t>
            </a:r>
            <a:r>
              <a:rPr lang="en-US" altLang="x-none" sz="6600" dirty="0">
                <a:solidFill>
                  <a:srgbClr val="FFFFFF"/>
                </a:solidFill>
              </a:rPr>
              <a:t>el Software</a:t>
            </a:r>
            <a:r>
              <a:rPr lang="en-US" altLang="x-none" sz="6600" kern="1200" dirty="0">
                <a:solidFill>
                  <a:srgbClr val="FFFFFF"/>
                </a:solidFill>
                <a:latin typeface="+mj-lt"/>
                <a:ea typeface="+mj-ea"/>
                <a:cs typeface="+mj-cs"/>
              </a:rPr>
              <a:t>?</a:t>
            </a:r>
          </a:p>
        </p:txBody>
      </p:sp>
      <p:pic>
        <p:nvPicPr>
          <p:cNvPr id="140" name="Picture 139">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Tree>
    <p:extLst>
      <p:ext uri="{BB962C8B-B14F-4D97-AF65-F5344CB8AC3E}">
        <p14:creationId xmlns:p14="http://schemas.microsoft.com/office/powerpoint/2010/main" val="2803909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9509" name="Picture 5">
            <a:extLst>
              <a:ext uri="{FF2B5EF4-FFF2-40B4-BE49-F238E27FC236}">
                <a16:creationId xmlns:a16="http://schemas.microsoft.com/office/drawing/2014/main" id="{7736D4FB-03AA-8445-9947-0E8E3C5AE75B}"/>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905" r="1" b="16655"/>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74">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149507" name="Rectangle 2">
            <a:extLst>
              <a:ext uri="{FF2B5EF4-FFF2-40B4-BE49-F238E27FC236}">
                <a16:creationId xmlns:a16="http://schemas.microsoft.com/office/drawing/2014/main" id="{A7E4F811-C4AE-1F43-9136-138C8D6EE7ED}"/>
              </a:ext>
            </a:extLst>
          </p:cNvPr>
          <p:cNvSpPr>
            <a:spLocks noGrp="1" noChangeArrowheads="1"/>
          </p:cNvSpPr>
          <p:nvPr>
            <p:ph type="title"/>
          </p:nvPr>
        </p:nvSpPr>
        <p:spPr>
          <a:xfrm>
            <a:off x="836529" y="260349"/>
            <a:ext cx="4803636" cy="1311664"/>
          </a:xfrm>
        </p:spPr>
        <p:txBody>
          <a:bodyPr>
            <a:normAutofit/>
          </a:bodyPr>
          <a:lstStyle/>
          <a:p>
            <a:pPr eaLnBrk="1" hangingPunct="1"/>
            <a:r>
              <a:rPr lang="es-ES_tradnl" altLang="es-AR" dirty="0">
                <a:solidFill>
                  <a:srgbClr val="000000"/>
                </a:solidFill>
              </a:rPr>
              <a:t>¿Existe la Ingeniería de Software?</a:t>
            </a:r>
            <a:endParaRPr lang="es-AR" altLang="es-AR" dirty="0">
              <a:solidFill>
                <a:srgbClr val="000000"/>
              </a:solidFill>
            </a:endParaRPr>
          </a:p>
        </p:txBody>
      </p:sp>
      <p:sp>
        <p:nvSpPr>
          <p:cNvPr id="3075" name="Rectangle 16">
            <a:extLst>
              <a:ext uri="{FF2B5EF4-FFF2-40B4-BE49-F238E27FC236}">
                <a16:creationId xmlns:a16="http://schemas.microsoft.com/office/drawing/2014/main" id="{58E67942-9760-734E-BD70-9F3A6152336A}"/>
              </a:ext>
            </a:extLst>
          </p:cNvPr>
          <p:cNvSpPr>
            <a:spLocks noGrp="1" noChangeArrowheads="1"/>
          </p:cNvSpPr>
          <p:nvPr>
            <p:ph type="body" idx="1"/>
          </p:nvPr>
        </p:nvSpPr>
        <p:spPr>
          <a:xfrm>
            <a:off x="185739" y="1572014"/>
            <a:ext cx="5910261" cy="4781162"/>
          </a:xfrm>
        </p:spPr>
        <p:txBody>
          <a:bodyPr anchor="ctr">
            <a:normAutofit/>
          </a:bodyPr>
          <a:lstStyle/>
          <a:p>
            <a:pPr eaLnBrk="1" hangingPunct="1">
              <a:defRPr/>
            </a:pPr>
            <a:r>
              <a:rPr lang="es-AR" sz="1600" dirty="0">
                <a:solidFill>
                  <a:srgbClr val="000000"/>
                </a:solidFill>
              </a:rPr>
              <a:t>Ingeniería de Software según Dijkstra:</a:t>
            </a:r>
          </a:p>
          <a:p>
            <a:pPr lvl="1">
              <a:defRPr/>
            </a:pPr>
            <a:r>
              <a:rPr lang="es-AR" sz="1600" dirty="0">
                <a:solidFill>
                  <a:srgbClr val="000000"/>
                </a:solidFill>
              </a:rPr>
              <a:t>Así como la economía se conoce como “La ciencia </a:t>
            </a:r>
            <a:br>
              <a:rPr lang="es-AR" sz="1600" dirty="0">
                <a:solidFill>
                  <a:srgbClr val="000000"/>
                </a:solidFill>
              </a:rPr>
            </a:br>
            <a:r>
              <a:rPr lang="es-AR" sz="1600" dirty="0">
                <a:solidFill>
                  <a:srgbClr val="000000"/>
                </a:solidFill>
              </a:rPr>
              <a:t>miserable”, la Ingeniería de Software debería ser </a:t>
            </a:r>
            <a:br>
              <a:rPr lang="es-AR" sz="1600" dirty="0">
                <a:solidFill>
                  <a:srgbClr val="000000"/>
                </a:solidFill>
              </a:rPr>
            </a:br>
            <a:r>
              <a:rPr lang="es-AR" sz="1600" dirty="0">
                <a:solidFill>
                  <a:srgbClr val="000000"/>
                </a:solidFill>
              </a:rPr>
              <a:t>conocida como </a:t>
            </a:r>
            <a:r>
              <a:rPr lang="en-US" sz="1600" dirty="0">
                <a:solidFill>
                  <a:srgbClr val="000000"/>
                </a:solidFill>
              </a:rPr>
              <a:t>“The Doomed Discipline”.</a:t>
            </a:r>
            <a:endParaRPr lang="es-AR" sz="1600" dirty="0">
              <a:solidFill>
                <a:srgbClr val="000000"/>
              </a:solidFill>
            </a:endParaRPr>
          </a:p>
          <a:p>
            <a:pPr lvl="1" eaLnBrk="1" hangingPunct="1">
              <a:defRPr/>
            </a:pPr>
            <a:r>
              <a:rPr lang="es-AR" sz="1600" dirty="0">
                <a:solidFill>
                  <a:srgbClr val="000000"/>
                </a:solidFill>
              </a:rPr>
              <a:t>La ingeniería de software, por supuesto, se presenta a si misma como otra causa meritoria, </a:t>
            </a:r>
            <a:r>
              <a:rPr lang="es-AR" sz="1600" i="1" dirty="0">
                <a:solidFill>
                  <a:srgbClr val="000000"/>
                </a:solidFill>
              </a:rPr>
              <a:t>pero eso es puro cuento</a:t>
            </a:r>
            <a:r>
              <a:rPr lang="es-AR" sz="1600" dirty="0">
                <a:solidFill>
                  <a:srgbClr val="000000"/>
                </a:solidFill>
              </a:rPr>
              <a:t>. Si uno lee cuidadosamente su literatura y analiza lo que sus devotos realmente hacen, descubre que la ingeniería de software ha aceptado como su carta de presentación “como programar si no puede”. </a:t>
            </a:r>
          </a:p>
          <a:p>
            <a:pPr lvl="1" eaLnBrk="1" hangingPunct="1">
              <a:defRPr/>
            </a:pPr>
            <a:r>
              <a:rPr lang="es-AR" sz="1600" dirty="0">
                <a:solidFill>
                  <a:srgbClr val="000000"/>
                </a:solidFill>
              </a:rPr>
              <a:t>Es realmente útil ver un programa como una fórmula. Primero, pone la tarea del programador en perspectiva: tiene que derivar esa fórmula... manipulación de símbolos usualmente llamada 'programación'. </a:t>
            </a:r>
          </a:p>
          <a:p>
            <a:pPr lvl="1" eaLnBrk="1" hangingPunct="1">
              <a:defRPr/>
            </a:pPr>
            <a:r>
              <a:rPr lang="es-AR" sz="1600" dirty="0">
                <a:solidFill>
                  <a:srgbClr val="000000"/>
                </a:solidFill>
              </a:rPr>
              <a:t>Para llevarse a casa el mensaje que este curso es primariamente un curso en matemáticas formales, vemos que el lenguaje de programación en cuestión no ha sido implementado en la universidad. De esta forma, los estudiantes son protegidos de la tentación de "testear" sus programas.</a:t>
            </a:r>
          </a:p>
        </p:txBody>
      </p:sp>
      <p:sp>
        <p:nvSpPr>
          <p:cNvPr id="149505" name="Slide Number Placeholder 3">
            <a:extLst>
              <a:ext uri="{FF2B5EF4-FFF2-40B4-BE49-F238E27FC236}">
                <a16:creationId xmlns:a16="http://schemas.microsoft.com/office/drawing/2014/main" id="{BCE06BB7-F2D8-3C42-9BBA-343D595C6563}"/>
              </a:ext>
            </a:extLst>
          </p:cNvPr>
          <p:cNvSpPr>
            <a:spLocks noGrp="1"/>
          </p:cNvSpPr>
          <p:nvPr>
            <p:ph type="sldNum" sz="quarter" idx="10"/>
          </p:nvPr>
        </p:nvSpPr>
        <p:spPr>
          <a:xfrm>
            <a:off x="10825930" y="6223702"/>
            <a:ext cx="570728" cy="31406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1400">
                <a:solidFill>
                  <a:schemeClr val="tx1"/>
                </a:solidFill>
                <a:latin typeface="Verdana" panose="020B0604030504040204" pitchFamily="34" charset="0"/>
              </a:defRPr>
            </a:lvl1pPr>
            <a:lvl2pPr marL="742950" indent="-285750">
              <a:defRPr sz="1400">
                <a:solidFill>
                  <a:schemeClr val="tx1"/>
                </a:solidFill>
                <a:latin typeface="Verdana" panose="020B0604030504040204" pitchFamily="34" charset="0"/>
              </a:defRPr>
            </a:lvl2pPr>
            <a:lvl3pPr marL="1143000" indent="-228600">
              <a:defRPr sz="1400">
                <a:solidFill>
                  <a:schemeClr val="tx1"/>
                </a:solidFill>
                <a:latin typeface="Verdana" panose="020B0604030504040204" pitchFamily="34" charset="0"/>
              </a:defRPr>
            </a:lvl3pPr>
            <a:lvl4pPr marL="1600200" indent="-228600">
              <a:defRPr sz="1400">
                <a:solidFill>
                  <a:schemeClr val="tx1"/>
                </a:solidFill>
                <a:latin typeface="Verdana" panose="020B0604030504040204" pitchFamily="34" charset="0"/>
              </a:defRPr>
            </a:lvl4pPr>
            <a:lvl5pPr marL="2057400" indent="-22860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spcAft>
                <a:spcPts val="600"/>
              </a:spcAft>
            </a:pPr>
            <a:fld id="{AE4CFFEC-A17D-A04A-8ED7-C0A9FECF6568}" type="slidenum">
              <a:rPr lang="en-US" altLang="es-AR" sz="1100">
                <a:solidFill>
                  <a:srgbClr val="FFFFFF"/>
                </a:solidFill>
              </a:rPr>
              <a:pPr>
                <a:spcAft>
                  <a:spcPts val="600"/>
                </a:spcAft>
              </a:pPr>
              <a:t>20</a:t>
            </a:fld>
            <a:endParaRPr lang="en-US" altLang="es-AR" sz="1100">
              <a:solidFill>
                <a:srgbClr val="FFFFFF"/>
              </a:solidFill>
            </a:endParaRPr>
          </a:p>
        </p:txBody>
      </p:sp>
      <p:sp>
        <p:nvSpPr>
          <p:cNvPr id="149508" name="Text Box 15">
            <a:extLst>
              <a:ext uri="{FF2B5EF4-FFF2-40B4-BE49-F238E27FC236}">
                <a16:creationId xmlns:a16="http://schemas.microsoft.com/office/drawing/2014/main" id="{5E79BDD5-E987-274D-84EA-022D15FDE9EA}"/>
              </a:ext>
            </a:extLst>
          </p:cNvPr>
          <p:cNvSpPr txBox="1">
            <a:spLocks noChangeArrowheads="1"/>
          </p:cNvSpPr>
          <p:nvPr/>
        </p:nvSpPr>
        <p:spPr bwMode="auto">
          <a:xfrm>
            <a:off x="2159000" y="6353176"/>
            <a:ext cx="7747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Verdana" panose="020B0604030504040204" pitchFamily="34" charset="0"/>
              </a:defRPr>
            </a:lvl1pPr>
            <a:lvl2pPr marL="742950" indent="-285750">
              <a:defRPr sz="1400">
                <a:solidFill>
                  <a:schemeClr val="tx1"/>
                </a:solidFill>
                <a:latin typeface="Verdana" panose="020B0604030504040204" pitchFamily="34" charset="0"/>
              </a:defRPr>
            </a:lvl2pPr>
            <a:lvl3pPr marL="1143000" indent="-228600">
              <a:defRPr sz="1400">
                <a:solidFill>
                  <a:schemeClr val="tx1"/>
                </a:solidFill>
                <a:latin typeface="Verdana" panose="020B0604030504040204" pitchFamily="34" charset="0"/>
              </a:defRPr>
            </a:lvl3pPr>
            <a:lvl4pPr marL="1600200" indent="-228600">
              <a:defRPr sz="1400">
                <a:solidFill>
                  <a:schemeClr val="tx1"/>
                </a:solidFill>
                <a:latin typeface="Verdana" panose="020B0604030504040204" pitchFamily="34" charset="0"/>
              </a:defRPr>
            </a:lvl4pPr>
            <a:lvl5pPr marL="2057400" indent="-22860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spcAft>
                <a:spcPts val="600"/>
              </a:spcAft>
            </a:pPr>
            <a:r>
              <a:rPr lang="es-AR" altLang="es-AR" sz="900"/>
              <a:t>Fuente: ver </a:t>
            </a:r>
            <a:r>
              <a:rPr lang="en-US" altLang="es-AR" sz="1000"/>
              <a:t>http://www.cs.utexas.edu/users/EWD/transcriptions/EWD13xx/EWD1305.html</a:t>
            </a:r>
          </a:p>
        </p:txBody>
      </p:sp>
    </p:spTree>
    <p:extLst>
      <p:ext uri="{BB962C8B-B14F-4D97-AF65-F5344CB8AC3E}">
        <p14:creationId xmlns:p14="http://schemas.microsoft.com/office/powerpoint/2010/main" val="4266672796"/>
      </p:ext>
    </p:extLst>
  </p:cSld>
  <p:clrMapOvr>
    <a:masterClrMapping/>
  </p:clrMapOvr>
  <p:transition spd="med">
    <p:zoom/>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6" name="Picture 75">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1554" name="Rectangle 2">
            <a:extLst>
              <a:ext uri="{FF2B5EF4-FFF2-40B4-BE49-F238E27FC236}">
                <a16:creationId xmlns:a16="http://schemas.microsoft.com/office/drawing/2014/main" id="{BD5E1ABD-156F-1647-AB89-B2A848A6390E}"/>
              </a:ext>
            </a:extLst>
          </p:cNvPr>
          <p:cNvSpPr>
            <a:spLocks noGrp="1" noChangeArrowheads="1"/>
          </p:cNvSpPr>
          <p:nvPr>
            <p:ph type="title"/>
          </p:nvPr>
        </p:nvSpPr>
        <p:spPr>
          <a:xfrm>
            <a:off x="1179576" y="822960"/>
            <a:ext cx="9829800" cy="1325880"/>
          </a:xfrm>
        </p:spPr>
        <p:txBody>
          <a:bodyPr>
            <a:normAutofit/>
          </a:bodyPr>
          <a:lstStyle/>
          <a:p>
            <a:pPr algn="ctr" eaLnBrk="1" hangingPunct="1"/>
            <a:r>
              <a:rPr lang="es-ES_tradnl" altLang="es-AR" sz="4000">
                <a:solidFill>
                  <a:srgbClr val="FFFFFF"/>
                </a:solidFill>
              </a:rPr>
              <a:t>¿Existe la Ingeniería de Software? (cont.)</a:t>
            </a:r>
            <a:endParaRPr lang="es-AR" altLang="es-AR" sz="4000">
              <a:solidFill>
                <a:srgbClr val="FFFFFF"/>
              </a:solidFill>
            </a:endParaRPr>
          </a:p>
        </p:txBody>
      </p:sp>
      <p:sp>
        <p:nvSpPr>
          <p:cNvPr id="151555" name="Rectangle 4">
            <a:extLst>
              <a:ext uri="{FF2B5EF4-FFF2-40B4-BE49-F238E27FC236}">
                <a16:creationId xmlns:a16="http://schemas.microsoft.com/office/drawing/2014/main" id="{3F6876EA-8682-604A-B1F3-73DC6BA0EA4E}"/>
              </a:ext>
            </a:extLst>
          </p:cNvPr>
          <p:cNvSpPr>
            <a:spLocks noGrp="1" noChangeArrowheads="1"/>
          </p:cNvSpPr>
          <p:nvPr>
            <p:ph type="body" idx="1"/>
          </p:nvPr>
        </p:nvSpPr>
        <p:spPr>
          <a:xfrm>
            <a:off x="804671" y="2827418"/>
            <a:ext cx="6539103" cy="3633707"/>
          </a:xfrm>
        </p:spPr>
        <p:txBody>
          <a:bodyPr anchor="ctr">
            <a:normAutofit lnSpcReduction="10000"/>
          </a:bodyPr>
          <a:lstStyle/>
          <a:p>
            <a:pPr eaLnBrk="1" hangingPunct="1"/>
            <a:r>
              <a:rPr lang="es-AR" altLang="es-AR" sz="1800" dirty="0">
                <a:solidFill>
                  <a:srgbClr val="000000"/>
                </a:solidFill>
              </a:rPr>
              <a:t>Ingeniería de Software según Yourdon:</a:t>
            </a:r>
          </a:p>
          <a:p>
            <a:pPr lvl="1" eaLnBrk="1" hangingPunct="1"/>
            <a:r>
              <a:rPr lang="es-AR" altLang="es-AR" sz="1800" dirty="0">
                <a:solidFill>
                  <a:srgbClr val="000000"/>
                </a:solidFill>
              </a:rPr>
              <a:t>La construcción de sistemas de software que </a:t>
            </a:r>
            <a:br>
              <a:rPr lang="es-AR" altLang="es-AR" sz="1800" dirty="0">
                <a:solidFill>
                  <a:srgbClr val="000000"/>
                </a:solidFill>
              </a:rPr>
            </a:br>
            <a:r>
              <a:rPr lang="es-AR" altLang="es-AR" sz="1800" dirty="0">
                <a:solidFill>
                  <a:srgbClr val="000000"/>
                </a:solidFill>
              </a:rPr>
              <a:t>funcionen no es una “ciencia”. Los así llamados </a:t>
            </a:r>
            <a:br>
              <a:rPr lang="es-AR" altLang="es-AR" sz="1800" dirty="0">
                <a:solidFill>
                  <a:srgbClr val="000000"/>
                </a:solidFill>
              </a:rPr>
            </a:br>
            <a:r>
              <a:rPr lang="es-AR" altLang="es-AR" sz="1800" dirty="0">
                <a:solidFill>
                  <a:srgbClr val="000000"/>
                </a:solidFill>
              </a:rPr>
              <a:t>“científicos en computación” nos tratan de convencer de que nuestros sistemas son en realidad grafos dirigidos, o n-tuplas de formas normalizadas, o autómatas de estados finitos... Sus pronunciamientos son mas relevantes a Zen que al difícil</a:t>
            </a:r>
            <a:r>
              <a:rPr lang="es-AR" altLang="es-AR" sz="1800" i="1" dirty="0">
                <a:solidFill>
                  <a:srgbClr val="000000"/>
                </a:solidFill>
              </a:rPr>
              <a:t> </a:t>
            </a:r>
            <a:r>
              <a:rPr lang="es-AR" altLang="es-AR" sz="1800" dirty="0">
                <a:solidFill>
                  <a:srgbClr val="000000"/>
                </a:solidFill>
              </a:rPr>
              <a:t>problema de construir sistemas y programas útiles y fáciles de mantener. </a:t>
            </a:r>
          </a:p>
          <a:p>
            <a:pPr lvl="1" eaLnBrk="1" hangingPunct="1"/>
            <a:r>
              <a:rPr lang="es-AR" altLang="es-AR" sz="1800" dirty="0">
                <a:solidFill>
                  <a:srgbClr val="000000"/>
                </a:solidFill>
              </a:rPr>
              <a:t>En lugar de aproximaciones académicas, lo que necesitamos es un conjunto de métodos prácticos que traten con la naturaleza propensa a errores del personal de proyectos, los usuarios, los encargados del mantenimiento, y el proceso de desarrollo. Ese conjunto de métodos es llamado “Ingeniería de Software”.</a:t>
            </a:r>
          </a:p>
        </p:txBody>
      </p:sp>
      <p:pic>
        <p:nvPicPr>
          <p:cNvPr id="151557" name="Picture 7">
            <a:extLst>
              <a:ext uri="{FF2B5EF4-FFF2-40B4-BE49-F238E27FC236}">
                <a16:creationId xmlns:a16="http://schemas.microsoft.com/office/drawing/2014/main" id="{98899619-DBB4-2D44-A332-E82050A28AC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19791" y="2837712"/>
            <a:ext cx="2573866" cy="32173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3" name="Slide Number Placeholder 3">
            <a:extLst>
              <a:ext uri="{FF2B5EF4-FFF2-40B4-BE49-F238E27FC236}">
                <a16:creationId xmlns:a16="http://schemas.microsoft.com/office/drawing/2014/main" id="{EFF9AE00-BDCC-464C-976B-38E17060C9A2}"/>
              </a:ext>
            </a:extLst>
          </p:cNvPr>
          <p:cNvSpPr>
            <a:spLocks noGrp="1"/>
          </p:cNvSpPr>
          <p:nvPr>
            <p:ph type="sldNum" sz="quarter" idx="10"/>
          </p:nvPr>
        </p:nvSpPr>
        <p:spPr>
          <a:xfrm>
            <a:off x="10814867" y="6223702"/>
            <a:ext cx="570728" cy="31406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1400">
                <a:solidFill>
                  <a:schemeClr val="tx1"/>
                </a:solidFill>
                <a:latin typeface="Verdana" panose="020B0604030504040204" pitchFamily="34" charset="0"/>
              </a:defRPr>
            </a:lvl1pPr>
            <a:lvl2pPr marL="742950" indent="-285750">
              <a:defRPr sz="1400">
                <a:solidFill>
                  <a:schemeClr val="tx1"/>
                </a:solidFill>
                <a:latin typeface="Verdana" panose="020B0604030504040204" pitchFamily="34" charset="0"/>
              </a:defRPr>
            </a:lvl2pPr>
            <a:lvl3pPr marL="1143000" indent="-228600">
              <a:defRPr sz="1400">
                <a:solidFill>
                  <a:schemeClr val="tx1"/>
                </a:solidFill>
                <a:latin typeface="Verdana" panose="020B0604030504040204" pitchFamily="34" charset="0"/>
              </a:defRPr>
            </a:lvl3pPr>
            <a:lvl4pPr marL="1600200" indent="-228600">
              <a:defRPr sz="1400">
                <a:solidFill>
                  <a:schemeClr val="tx1"/>
                </a:solidFill>
                <a:latin typeface="Verdana" panose="020B0604030504040204" pitchFamily="34" charset="0"/>
              </a:defRPr>
            </a:lvl4pPr>
            <a:lvl5pPr marL="2057400" indent="-22860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spcAft>
                <a:spcPts val="600"/>
              </a:spcAft>
            </a:pPr>
            <a:fld id="{47B7EB7C-5779-D64B-B06D-B5639FF84720}" type="slidenum">
              <a:rPr lang="en-US" altLang="es-AR" sz="1100">
                <a:solidFill>
                  <a:srgbClr val="898989"/>
                </a:solidFill>
              </a:rPr>
              <a:pPr>
                <a:spcAft>
                  <a:spcPts val="600"/>
                </a:spcAft>
              </a:pPr>
              <a:t>21</a:t>
            </a:fld>
            <a:endParaRPr lang="en-US" altLang="es-AR" sz="1100">
              <a:solidFill>
                <a:srgbClr val="898989"/>
              </a:solidFill>
            </a:endParaRPr>
          </a:p>
        </p:txBody>
      </p:sp>
      <p:sp>
        <p:nvSpPr>
          <p:cNvPr id="151556" name="Text Box 5">
            <a:extLst>
              <a:ext uri="{FF2B5EF4-FFF2-40B4-BE49-F238E27FC236}">
                <a16:creationId xmlns:a16="http://schemas.microsoft.com/office/drawing/2014/main" id="{8D5B725A-4603-864F-BDF0-1DBF16AD4499}"/>
              </a:ext>
            </a:extLst>
          </p:cNvPr>
          <p:cNvSpPr txBox="1">
            <a:spLocks noChangeArrowheads="1"/>
          </p:cNvSpPr>
          <p:nvPr/>
        </p:nvSpPr>
        <p:spPr bwMode="auto">
          <a:xfrm>
            <a:off x="2159000" y="6461126"/>
            <a:ext cx="7747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Verdana" panose="020B0604030504040204" pitchFamily="34" charset="0"/>
              </a:defRPr>
            </a:lvl1pPr>
            <a:lvl2pPr marL="742950" indent="-285750">
              <a:defRPr sz="1400">
                <a:solidFill>
                  <a:schemeClr val="tx1"/>
                </a:solidFill>
                <a:latin typeface="Verdana" panose="020B0604030504040204" pitchFamily="34" charset="0"/>
              </a:defRPr>
            </a:lvl2pPr>
            <a:lvl3pPr marL="1143000" indent="-228600">
              <a:defRPr sz="1400">
                <a:solidFill>
                  <a:schemeClr val="tx1"/>
                </a:solidFill>
                <a:latin typeface="Verdana" panose="020B0604030504040204" pitchFamily="34" charset="0"/>
              </a:defRPr>
            </a:lvl3pPr>
            <a:lvl4pPr marL="1600200" indent="-228600">
              <a:defRPr sz="1400">
                <a:solidFill>
                  <a:schemeClr val="tx1"/>
                </a:solidFill>
                <a:latin typeface="Verdana" panose="020B0604030504040204" pitchFamily="34" charset="0"/>
              </a:defRPr>
            </a:lvl4pPr>
            <a:lvl5pPr marL="2057400" indent="-22860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spcAft>
                <a:spcPts val="600"/>
              </a:spcAft>
            </a:pPr>
            <a:r>
              <a:rPr lang="es-AR" altLang="es-AR" sz="900"/>
              <a:t>Fuente: ver </a:t>
            </a:r>
            <a:r>
              <a:rPr lang="en-US" altLang="es-AR" sz="1000"/>
              <a:t>http://www.yourdon.com</a:t>
            </a:r>
          </a:p>
        </p:txBody>
      </p:sp>
    </p:spTree>
    <p:extLst>
      <p:ext uri="{BB962C8B-B14F-4D97-AF65-F5344CB8AC3E}">
        <p14:creationId xmlns:p14="http://schemas.microsoft.com/office/powerpoint/2010/main" val="1194260851"/>
      </p:ext>
    </p:extLst>
  </p:cSld>
  <p:clrMapOvr>
    <a:masterClrMapping/>
  </p:clrMapOvr>
  <p:transition spd="med">
    <p:zoom/>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164D969-46F1-44FC-B488-3FA68C677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707"/>
            <a:ext cx="12188952" cy="6656293"/>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F3003D4E-E9FF-4669-90E7-7CED081587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7101"/>
          <a:stretch/>
        </p:blipFill>
        <p:spPr>
          <a:xfrm flipV="1">
            <a:off x="2" y="1"/>
            <a:ext cx="12191999" cy="1878950"/>
          </a:xfrm>
          <a:custGeom>
            <a:avLst/>
            <a:gdLst>
              <a:gd name="connsiteX0" fmla="*/ 0 w 12191999"/>
              <a:gd name="connsiteY0" fmla="*/ 1878950 h 1878950"/>
              <a:gd name="connsiteX1" fmla="*/ 12191999 w 12191999"/>
              <a:gd name="connsiteY1" fmla="*/ 1878950 h 1878950"/>
              <a:gd name="connsiteX2" fmla="*/ 12191999 w 12191999"/>
              <a:gd name="connsiteY2" fmla="*/ 0 h 1878950"/>
              <a:gd name="connsiteX3" fmla="*/ 0 w 12191999"/>
              <a:gd name="connsiteY3" fmla="*/ 0 h 1878950"/>
            </a:gdLst>
            <a:ahLst/>
            <a:cxnLst>
              <a:cxn ang="0">
                <a:pos x="connsiteX0" y="connsiteY0"/>
              </a:cxn>
              <a:cxn ang="0">
                <a:pos x="connsiteX1" y="connsiteY1"/>
              </a:cxn>
              <a:cxn ang="0">
                <a:pos x="connsiteX2" y="connsiteY2"/>
              </a:cxn>
              <a:cxn ang="0">
                <a:pos x="connsiteX3" y="connsiteY3"/>
              </a:cxn>
            </a:cxnLst>
            <a:rect l="l" t="t" r="r" b="b"/>
            <a:pathLst>
              <a:path w="12191999" h="1878950">
                <a:moveTo>
                  <a:pt x="0" y="1878950"/>
                </a:moveTo>
                <a:lnTo>
                  <a:pt x="12191999" y="1878950"/>
                </a:lnTo>
                <a:lnTo>
                  <a:pt x="12191999" y="0"/>
                </a:lnTo>
                <a:lnTo>
                  <a:pt x="0" y="0"/>
                </a:lnTo>
                <a:close/>
              </a:path>
            </a:pathLst>
          </a:custGeom>
        </p:spPr>
      </p:pic>
      <p:pic>
        <p:nvPicPr>
          <p:cNvPr id="75" name="Picture 74">
            <a:extLst>
              <a:ext uri="{FF2B5EF4-FFF2-40B4-BE49-F238E27FC236}">
                <a16:creationId xmlns:a16="http://schemas.microsoft.com/office/drawing/2014/main" id="{A7D98261-3895-4FB5-B9CE-26FAF63573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914024"/>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153601" name="Content Placeholder 2">
            <a:extLst>
              <a:ext uri="{FF2B5EF4-FFF2-40B4-BE49-F238E27FC236}">
                <a16:creationId xmlns:a16="http://schemas.microsoft.com/office/drawing/2014/main" id="{4562BBF1-AEE8-0B48-8A79-BBF46396FAD6}"/>
              </a:ext>
            </a:extLst>
          </p:cNvPr>
          <p:cNvSpPr>
            <a:spLocks noGrp="1" noChangeArrowheads="1"/>
          </p:cNvSpPr>
          <p:nvPr>
            <p:ph idx="1"/>
          </p:nvPr>
        </p:nvSpPr>
        <p:spPr>
          <a:xfrm>
            <a:off x="985838" y="1385888"/>
            <a:ext cx="10400501" cy="3918978"/>
          </a:xfrm>
        </p:spPr>
        <p:txBody>
          <a:bodyPr anchor="ctr">
            <a:normAutofit/>
          </a:bodyPr>
          <a:lstStyle/>
          <a:p>
            <a:pPr marL="0" indent="0" algn="ctr">
              <a:buNone/>
            </a:pPr>
            <a:r>
              <a:rPr lang="en-US" altLang="en-US" sz="3600" dirty="0">
                <a:solidFill>
                  <a:srgbClr val="FFFFFF"/>
                </a:solidFill>
              </a:rPr>
              <a:t>“In science if you know what you are doing you should not be doing it. In engineering if you do not know what you are doing you should not be doing it” </a:t>
            </a:r>
          </a:p>
          <a:p>
            <a:pPr marL="0" indent="0" algn="ctr">
              <a:buNone/>
            </a:pPr>
            <a:r>
              <a:rPr lang="en-US" altLang="en-US" sz="3600" dirty="0">
                <a:solidFill>
                  <a:srgbClr val="FFFFFF"/>
                </a:solidFill>
              </a:rPr>
              <a:t>The Art of Science and Engineering - Richard Hamming</a:t>
            </a:r>
          </a:p>
        </p:txBody>
      </p:sp>
      <p:sp>
        <p:nvSpPr>
          <p:cNvPr id="77" name="Rectangle 76">
            <a:extLst>
              <a:ext uri="{FF2B5EF4-FFF2-40B4-BE49-F238E27FC236}">
                <a16:creationId xmlns:a16="http://schemas.microsoft.com/office/drawing/2014/main" id="{9E0A01E6-95B9-424D-93AE-19F4928D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44454"/>
            <a:ext cx="12188952" cy="8135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02" name="Slide Number Placeholder 3">
            <a:extLst>
              <a:ext uri="{FF2B5EF4-FFF2-40B4-BE49-F238E27FC236}">
                <a16:creationId xmlns:a16="http://schemas.microsoft.com/office/drawing/2014/main" id="{05648045-4983-424D-BA87-5CEA47D67F90}"/>
              </a:ext>
            </a:extLst>
          </p:cNvPr>
          <p:cNvSpPr>
            <a:spLocks noGrp="1"/>
          </p:cNvSpPr>
          <p:nvPr>
            <p:ph type="sldNum" sz="quarter" idx="10"/>
          </p:nvPr>
        </p:nvSpPr>
        <p:spPr>
          <a:xfrm>
            <a:off x="10825930" y="6223702"/>
            <a:ext cx="570728" cy="31406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1400">
                <a:solidFill>
                  <a:schemeClr val="tx1"/>
                </a:solidFill>
                <a:latin typeface="Verdana" panose="020B0604030504040204" pitchFamily="34" charset="0"/>
              </a:defRPr>
            </a:lvl1pPr>
            <a:lvl2pPr marL="742950" indent="-285750">
              <a:defRPr sz="1400">
                <a:solidFill>
                  <a:schemeClr val="tx1"/>
                </a:solidFill>
                <a:latin typeface="Verdana" panose="020B0604030504040204" pitchFamily="34" charset="0"/>
              </a:defRPr>
            </a:lvl2pPr>
            <a:lvl3pPr marL="1143000" indent="-228600">
              <a:defRPr sz="1400">
                <a:solidFill>
                  <a:schemeClr val="tx1"/>
                </a:solidFill>
                <a:latin typeface="Verdana" panose="020B0604030504040204" pitchFamily="34" charset="0"/>
              </a:defRPr>
            </a:lvl3pPr>
            <a:lvl4pPr marL="1600200" indent="-228600">
              <a:defRPr sz="1400">
                <a:solidFill>
                  <a:schemeClr val="tx1"/>
                </a:solidFill>
                <a:latin typeface="Verdana" panose="020B0604030504040204" pitchFamily="34" charset="0"/>
              </a:defRPr>
            </a:lvl4pPr>
            <a:lvl5pPr marL="2057400" indent="-22860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r">
              <a:spcAft>
                <a:spcPts val="600"/>
              </a:spcAft>
            </a:pPr>
            <a:fld id="{479754C2-B879-2249-A4CB-43D386F04E05}" type="slidenum">
              <a:rPr lang="en-US" altLang="en-US" sz="1000">
                <a:solidFill>
                  <a:srgbClr val="898989"/>
                </a:solidFill>
              </a:rPr>
              <a:pPr algn="r">
                <a:spcAft>
                  <a:spcPts val="600"/>
                </a:spcAft>
              </a:pPr>
              <a:t>22</a:t>
            </a:fld>
            <a:endParaRPr lang="en-US" altLang="en-US" sz="1000">
              <a:solidFill>
                <a:srgbClr val="898989"/>
              </a:solidFill>
            </a:endParaRPr>
          </a:p>
        </p:txBody>
      </p:sp>
    </p:spTree>
    <p:extLst>
      <p:ext uri="{BB962C8B-B14F-4D97-AF65-F5344CB8AC3E}">
        <p14:creationId xmlns:p14="http://schemas.microsoft.com/office/powerpoint/2010/main" val="1104291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73DC656A-B4C7-E243-A24E-64A720D47956}"/>
              </a:ext>
            </a:extLst>
          </p:cNvPr>
          <p:cNvSpPr>
            <a:spLocks noGrp="1" noChangeArrowheads="1"/>
          </p:cNvSpPr>
          <p:nvPr>
            <p:ph type="title"/>
          </p:nvPr>
        </p:nvSpPr>
        <p:spPr/>
        <p:txBody>
          <a:bodyPr>
            <a:normAutofit/>
          </a:bodyPr>
          <a:lstStyle/>
          <a:p>
            <a:pPr eaLnBrk="1" hangingPunct="1"/>
            <a:r>
              <a:rPr lang="es-AR" altLang="es-AR" dirty="0"/>
              <a:t>La Ingeniería…</a:t>
            </a:r>
            <a:endParaRPr lang="en-US" altLang="es-AR" dirty="0"/>
          </a:p>
        </p:txBody>
      </p:sp>
      <p:sp>
        <p:nvSpPr>
          <p:cNvPr id="6148" name="Rectangle 4">
            <a:extLst>
              <a:ext uri="{FF2B5EF4-FFF2-40B4-BE49-F238E27FC236}">
                <a16:creationId xmlns:a16="http://schemas.microsoft.com/office/drawing/2014/main" id="{DA39A4BA-29AA-A042-A086-6A27B5BA6E80}"/>
              </a:ext>
            </a:extLst>
          </p:cNvPr>
          <p:cNvSpPr>
            <a:spLocks noGrp="1" noChangeArrowheads="1"/>
          </p:cNvSpPr>
          <p:nvPr>
            <p:ph idx="1"/>
          </p:nvPr>
        </p:nvSpPr>
        <p:spPr/>
        <p:txBody>
          <a:bodyPr>
            <a:normAutofit fontScale="92500" lnSpcReduction="20000"/>
          </a:bodyPr>
          <a:lstStyle/>
          <a:p>
            <a:pPr marL="355600" indent="-355600">
              <a:defRPr/>
            </a:pPr>
            <a:r>
              <a:rPr lang="es-MX" dirty="0"/>
              <a:t>Antes de ir a la ingeniería de software pensemos en la definición de ingeniería</a:t>
            </a:r>
          </a:p>
          <a:p>
            <a:pPr eaLnBrk="1" hangingPunct="1">
              <a:defRPr/>
            </a:pPr>
            <a:endParaRPr lang="es-MX" dirty="0"/>
          </a:p>
          <a:p>
            <a:pPr eaLnBrk="1" hangingPunct="1">
              <a:defRPr/>
            </a:pPr>
            <a:r>
              <a:rPr lang="es-MX" dirty="0"/>
              <a:t>Crear soluciones eficientes</a:t>
            </a:r>
          </a:p>
          <a:p>
            <a:pPr lvl="1" eaLnBrk="1" hangingPunct="1">
              <a:defRPr/>
            </a:pPr>
            <a:r>
              <a:rPr lang="es-MX" dirty="0"/>
              <a:t>A problemas prácticos</a:t>
            </a:r>
          </a:p>
          <a:p>
            <a:pPr lvl="2" eaLnBrk="1" hangingPunct="1">
              <a:defRPr/>
            </a:pPr>
            <a:r>
              <a:rPr lang="es-MX" dirty="0"/>
              <a:t>Aplicando conocimiento científico</a:t>
            </a:r>
          </a:p>
          <a:p>
            <a:pPr lvl="3" eaLnBrk="1" hangingPunct="1">
              <a:defRPr/>
            </a:pPr>
            <a:r>
              <a:rPr lang="es-MX" dirty="0"/>
              <a:t>Construyendo cosas</a:t>
            </a:r>
          </a:p>
          <a:p>
            <a:pPr lvl="4" eaLnBrk="1" hangingPunct="1">
              <a:defRPr/>
            </a:pPr>
            <a:r>
              <a:rPr lang="es-MX" dirty="0"/>
              <a:t>Al servicio de la humanidad</a:t>
            </a:r>
          </a:p>
          <a:p>
            <a:pPr lvl="4" eaLnBrk="1" hangingPunct="1">
              <a:defRPr/>
            </a:pPr>
            <a:endParaRPr lang="es-MX" dirty="0"/>
          </a:p>
          <a:p>
            <a:pPr eaLnBrk="1" hangingPunct="1">
              <a:defRPr/>
            </a:pPr>
            <a:r>
              <a:rPr lang="es-MX" i="1" dirty="0"/>
              <a:t>La ingeniería permite a la gente común hacer cosas que antes requerían virtuosos</a:t>
            </a:r>
          </a:p>
          <a:p>
            <a:pPr eaLnBrk="1" hangingPunct="1">
              <a:defRPr/>
            </a:pPr>
            <a:endParaRPr lang="es-MX" i="1" dirty="0"/>
          </a:p>
          <a:p>
            <a:pPr eaLnBrk="1" hangingPunct="1">
              <a:defRPr/>
            </a:pPr>
            <a:r>
              <a:rPr lang="en-US" i="1" dirty="0"/>
              <a:t>“</a:t>
            </a:r>
            <a:r>
              <a:rPr lang="en-US" i="1" dirty="0" err="1"/>
              <a:t>Ingeniería</a:t>
            </a:r>
            <a:r>
              <a:rPr lang="en-US" i="1" dirty="0"/>
              <a:t> </a:t>
            </a:r>
            <a:r>
              <a:rPr lang="en-US" i="1" dirty="0" err="1"/>
              <a:t>es</a:t>
            </a:r>
            <a:r>
              <a:rPr lang="en-US" i="1" dirty="0"/>
              <a:t> </a:t>
            </a:r>
            <a:r>
              <a:rPr lang="en-US" i="1" dirty="0" err="1"/>
              <a:t>ciencia</a:t>
            </a:r>
            <a:r>
              <a:rPr lang="en-US" i="1" dirty="0"/>
              <a:t> con un </a:t>
            </a:r>
            <a:r>
              <a:rPr lang="en-US" i="1" dirty="0" err="1"/>
              <a:t>propósito</a:t>
            </a:r>
            <a:r>
              <a:rPr lang="en-US" i="1" dirty="0"/>
              <a:t>”</a:t>
            </a:r>
          </a:p>
        </p:txBody>
      </p:sp>
      <p:sp>
        <p:nvSpPr>
          <p:cNvPr id="154625" name="Slide Number Placeholder 3">
            <a:extLst>
              <a:ext uri="{FF2B5EF4-FFF2-40B4-BE49-F238E27FC236}">
                <a16:creationId xmlns:a16="http://schemas.microsoft.com/office/drawing/2014/main" id="{30BBC989-0BAF-9742-A5D2-4682E1B6DC81}"/>
              </a:ext>
            </a:extLst>
          </p:cNvPr>
          <p:cNvSpPr>
            <a:spLocks noGrp="1"/>
          </p:cNvSpPr>
          <p:nvPr>
            <p:ph type="sldNum" sz="quarter" idx="4294967295"/>
          </p:nvPr>
        </p:nvSpPr>
        <p:spPr>
          <a:xfrm>
            <a:off x="0" y="6356350"/>
            <a:ext cx="27432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Verdana" panose="020B0604030504040204" pitchFamily="34" charset="0"/>
              </a:defRPr>
            </a:lvl1pPr>
            <a:lvl2pPr marL="742950" indent="-285750">
              <a:defRPr sz="1400">
                <a:solidFill>
                  <a:schemeClr val="tx1"/>
                </a:solidFill>
                <a:latin typeface="Verdana" panose="020B0604030504040204" pitchFamily="34" charset="0"/>
              </a:defRPr>
            </a:lvl2pPr>
            <a:lvl3pPr marL="1143000" indent="-228600">
              <a:defRPr sz="1400">
                <a:solidFill>
                  <a:schemeClr val="tx1"/>
                </a:solidFill>
                <a:latin typeface="Verdana" panose="020B0604030504040204" pitchFamily="34" charset="0"/>
              </a:defRPr>
            </a:lvl3pPr>
            <a:lvl4pPr marL="1600200" indent="-228600">
              <a:defRPr sz="1400">
                <a:solidFill>
                  <a:schemeClr val="tx1"/>
                </a:solidFill>
                <a:latin typeface="Verdana" panose="020B0604030504040204" pitchFamily="34" charset="0"/>
              </a:defRPr>
            </a:lvl4pPr>
            <a:lvl5pPr marL="2057400" indent="-22860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fld id="{D5DA153E-76F5-FB48-AE2B-2FD58BE0658B}" type="slidenum">
              <a:rPr lang="en-US" altLang="es-AR" sz="1000">
                <a:solidFill>
                  <a:schemeClr val="bg2"/>
                </a:solidFill>
              </a:rPr>
              <a:pPr/>
              <a:t>23</a:t>
            </a:fld>
            <a:endParaRPr lang="en-US" altLang="es-AR" sz="1000">
              <a:solidFill>
                <a:schemeClr val="bg2"/>
              </a:solidFill>
            </a:endParaRPr>
          </a:p>
        </p:txBody>
      </p:sp>
      <p:sp>
        <p:nvSpPr>
          <p:cNvPr id="154628" name="Text Box 5">
            <a:extLst>
              <a:ext uri="{FF2B5EF4-FFF2-40B4-BE49-F238E27FC236}">
                <a16:creationId xmlns:a16="http://schemas.microsoft.com/office/drawing/2014/main" id="{6AF47CD8-0BD3-ED47-80CB-9C75C73E77D9}"/>
              </a:ext>
            </a:extLst>
          </p:cNvPr>
          <p:cNvSpPr txBox="1">
            <a:spLocks noChangeArrowheads="1"/>
          </p:cNvSpPr>
          <p:nvPr/>
        </p:nvSpPr>
        <p:spPr bwMode="auto">
          <a:xfrm>
            <a:off x="2063750" y="6216651"/>
            <a:ext cx="70691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Verdana" panose="020B0604030504040204" pitchFamily="34" charset="0"/>
              </a:defRPr>
            </a:lvl1pPr>
            <a:lvl2pPr marL="742950" indent="-285750">
              <a:defRPr sz="1400">
                <a:solidFill>
                  <a:schemeClr val="tx1"/>
                </a:solidFill>
                <a:latin typeface="Verdana" panose="020B0604030504040204" pitchFamily="34" charset="0"/>
              </a:defRPr>
            </a:lvl2pPr>
            <a:lvl3pPr marL="1143000" indent="-228600">
              <a:defRPr sz="1400">
                <a:solidFill>
                  <a:schemeClr val="tx1"/>
                </a:solidFill>
                <a:latin typeface="Verdana" panose="020B0604030504040204" pitchFamily="34" charset="0"/>
              </a:defRPr>
            </a:lvl3pPr>
            <a:lvl4pPr marL="1600200" indent="-228600">
              <a:defRPr sz="1400">
                <a:solidFill>
                  <a:schemeClr val="tx1"/>
                </a:solidFill>
                <a:latin typeface="Verdana" panose="020B0604030504040204" pitchFamily="34" charset="0"/>
              </a:defRPr>
            </a:lvl4pPr>
            <a:lvl5pPr marL="2057400" indent="-22860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r>
              <a:rPr lang="es-AR" altLang="es-AR" sz="1000"/>
              <a:t>Fuente: Mary Shaw – Prospects for an Engineering Discipline of Software. IEEE Software. Noviembre 1990.</a:t>
            </a:r>
            <a:endParaRPr lang="en-US" altLang="es-AR" sz="1000"/>
          </a:p>
        </p:txBody>
      </p:sp>
    </p:spTree>
    <p:extLst>
      <p:ext uri="{BB962C8B-B14F-4D97-AF65-F5344CB8AC3E}">
        <p14:creationId xmlns:p14="http://schemas.microsoft.com/office/powerpoint/2010/main" val="3614842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1F90298D-15A4-154C-AF8D-476F927653BC}"/>
              </a:ext>
            </a:extLst>
          </p:cNvPr>
          <p:cNvSpPr>
            <a:spLocks noGrp="1" noChangeArrowheads="1"/>
          </p:cNvSpPr>
          <p:nvPr>
            <p:ph type="title"/>
          </p:nvPr>
        </p:nvSpPr>
        <p:spPr/>
        <p:txBody>
          <a:bodyPr>
            <a:normAutofit/>
          </a:bodyPr>
          <a:lstStyle/>
          <a:p>
            <a:pPr eaLnBrk="1" hangingPunct="1"/>
            <a:r>
              <a:rPr lang="es-AR" altLang="es-AR"/>
              <a:t>Definición de Ingeniería de Software</a:t>
            </a:r>
            <a:endParaRPr lang="en-US" altLang="es-AR"/>
          </a:p>
        </p:txBody>
      </p:sp>
      <p:sp>
        <p:nvSpPr>
          <p:cNvPr id="156675" name="Rectangle 3">
            <a:extLst>
              <a:ext uri="{FF2B5EF4-FFF2-40B4-BE49-F238E27FC236}">
                <a16:creationId xmlns:a16="http://schemas.microsoft.com/office/drawing/2014/main" id="{08C7964F-329A-C349-B2B7-55C9E3B1D79F}"/>
              </a:ext>
            </a:extLst>
          </p:cNvPr>
          <p:cNvSpPr>
            <a:spLocks noGrp="1" noChangeArrowheads="1"/>
          </p:cNvSpPr>
          <p:nvPr>
            <p:ph idx="1"/>
          </p:nvPr>
        </p:nvSpPr>
        <p:spPr/>
        <p:txBody>
          <a:bodyPr>
            <a:normAutofit fontScale="92500"/>
          </a:bodyPr>
          <a:lstStyle/>
          <a:p>
            <a:pPr marL="355600" indent="-355600">
              <a:spcAft>
                <a:spcPct val="70000"/>
              </a:spcAft>
            </a:pPr>
            <a:r>
              <a:rPr lang="es-MX" altLang="es-AR"/>
              <a:t>IEEE: “La aplicación de un enfoque sistemático, disciplinado y cuantificable al desarrollo, mantenimiento y operación de sistemas de software”</a:t>
            </a:r>
          </a:p>
          <a:p>
            <a:pPr marL="355600" indent="-355600">
              <a:spcAft>
                <a:spcPct val="70000"/>
              </a:spcAft>
            </a:pPr>
            <a:endParaRPr lang="es-MX" altLang="es-AR"/>
          </a:p>
          <a:p>
            <a:pPr marL="355600" indent="-355600">
              <a:spcAft>
                <a:spcPct val="70000"/>
              </a:spcAft>
            </a:pPr>
            <a:r>
              <a:rPr lang="es-MX" altLang="es-AR"/>
              <a:t>Otra definición interesante:</a:t>
            </a:r>
          </a:p>
          <a:p>
            <a:pPr marL="558800" lvl="1" indent="-355600">
              <a:spcAft>
                <a:spcPct val="70000"/>
              </a:spcAft>
            </a:pPr>
            <a:r>
              <a:rPr lang="es-MX" altLang="es-AR"/>
              <a:t>Bertrand Meyer: </a:t>
            </a:r>
            <a:r>
              <a:rPr lang="en-US" altLang="es-AR"/>
              <a:t>“The development of possibly large systems intended for use in production environments, over a possibly long period, worked on by possibly many people, and possibly undergoing many changes, where development includes management, maintenance, validation, documentation, and so forth.”</a:t>
            </a:r>
          </a:p>
        </p:txBody>
      </p:sp>
      <p:sp>
        <p:nvSpPr>
          <p:cNvPr id="156673" name="Slide Number Placeholder 3">
            <a:extLst>
              <a:ext uri="{FF2B5EF4-FFF2-40B4-BE49-F238E27FC236}">
                <a16:creationId xmlns:a16="http://schemas.microsoft.com/office/drawing/2014/main" id="{1508A5BC-FD65-CF4F-8FD7-1424352E314E}"/>
              </a:ext>
            </a:extLst>
          </p:cNvPr>
          <p:cNvSpPr>
            <a:spLocks noGrp="1"/>
          </p:cNvSpPr>
          <p:nvPr>
            <p:ph type="sldNum" sz="quarter" idx="4294967295"/>
          </p:nvPr>
        </p:nvSpPr>
        <p:spPr>
          <a:xfrm>
            <a:off x="0" y="6356350"/>
            <a:ext cx="27432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Verdana" panose="020B0604030504040204" pitchFamily="34" charset="0"/>
              </a:defRPr>
            </a:lvl1pPr>
            <a:lvl2pPr marL="742950" indent="-285750">
              <a:defRPr sz="1400">
                <a:solidFill>
                  <a:schemeClr val="tx1"/>
                </a:solidFill>
                <a:latin typeface="Verdana" panose="020B0604030504040204" pitchFamily="34" charset="0"/>
              </a:defRPr>
            </a:lvl2pPr>
            <a:lvl3pPr marL="1143000" indent="-228600">
              <a:defRPr sz="1400">
                <a:solidFill>
                  <a:schemeClr val="tx1"/>
                </a:solidFill>
                <a:latin typeface="Verdana" panose="020B0604030504040204" pitchFamily="34" charset="0"/>
              </a:defRPr>
            </a:lvl3pPr>
            <a:lvl4pPr marL="1600200" indent="-228600">
              <a:defRPr sz="1400">
                <a:solidFill>
                  <a:schemeClr val="tx1"/>
                </a:solidFill>
                <a:latin typeface="Verdana" panose="020B0604030504040204" pitchFamily="34" charset="0"/>
              </a:defRPr>
            </a:lvl4pPr>
            <a:lvl5pPr marL="2057400" indent="-22860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fld id="{C0EA8D18-8125-8F40-8766-9EB862ABB0AD}" type="slidenum">
              <a:rPr lang="en-US" altLang="es-AR" sz="1000">
                <a:solidFill>
                  <a:schemeClr val="bg2"/>
                </a:solidFill>
              </a:rPr>
              <a:pPr/>
              <a:t>24</a:t>
            </a:fld>
            <a:endParaRPr lang="en-US" altLang="es-AR" sz="1000">
              <a:solidFill>
                <a:schemeClr val="bg2"/>
              </a:solidFill>
            </a:endParaRPr>
          </a:p>
        </p:txBody>
      </p:sp>
      <p:sp>
        <p:nvSpPr>
          <p:cNvPr id="156676" name="Text Box 4">
            <a:extLst>
              <a:ext uri="{FF2B5EF4-FFF2-40B4-BE49-F238E27FC236}">
                <a16:creationId xmlns:a16="http://schemas.microsoft.com/office/drawing/2014/main" id="{C996CDD7-EBD5-FE4A-B793-AF23274D71B9}"/>
              </a:ext>
            </a:extLst>
          </p:cNvPr>
          <p:cNvSpPr txBox="1">
            <a:spLocks noChangeArrowheads="1"/>
          </p:cNvSpPr>
          <p:nvPr/>
        </p:nvSpPr>
        <p:spPr bwMode="auto">
          <a:xfrm>
            <a:off x="2063750" y="6216650"/>
            <a:ext cx="6559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Verdana" panose="020B0604030504040204" pitchFamily="34" charset="0"/>
              </a:defRPr>
            </a:lvl1pPr>
            <a:lvl2pPr marL="742950" indent="-285750">
              <a:defRPr sz="1400">
                <a:solidFill>
                  <a:schemeClr val="tx1"/>
                </a:solidFill>
                <a:latin typeface="Verdana" panose="020B0604030504040204" pitchFamily="34" charset="0"/>
              </a:defRPr>
            </a:lvl2pPr>
            <a:lvl3pPr marL="1143000" indent="-228600">
              <a:defRPr sz="1400">
                <a:solidFill>
                  <a:schemeClr val="tx1"/>
                </a:solidFill>
                <a:latin typeface="Verdana" panose="020B0604030504040204" pitchFamily="34" charset="0"/>
              </a:defRPr>
            </a:lvl3pPr>
            <a:lvl4pPr marL="1600200" indent="-228600">
              <a:defRPr sz="1400">
                <a:solidFill>
                  <a:schemeClr val="tx1"/>
                </a:solidFill>
                <a:latin typeface="Verdana" panose="020B0604030504040204" pitchFamily="34" charset="0"/>
              </a:defRPr>
            </a:lvl4pPr>
            <a:lvl5pPr marL="2057400" indent="-22860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r>
              <a:rPr lang="en-US" altLang="es-AR" sz="1000"/>
              <a:t>Fuentes: 	IEEE Glossary for Software Engineering Terminology. </a:t>
            </a:r>
          </a:p>
          <a:p>
            <a:pPr eaLnBrk="1" hangingPunct="1"/>
            <a:r>
              <a:rPr lang="en-US" altLang="es-AR" sz="1000"/>
              <a:t>	Bertrand Meyer, Software Engineering in the Academy, IEEE Computer, Mayo 2001.</a:t>
            </a:r>
          </a:p>
        </p:txBody>
      </p:sp>
    </p:spTree>
    <p:extLst>
      <p:ext uri="{BB962C8B-B14F-4D97-AF65-F5344CB8AC3E}">
        <p14:creationId xmlns:p14="http://schemas.microsoft.com/office/powerpoint/2010/main" val="3403672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 name="Trabajo Creativo">
            <a:extLst>
              <a:ext uri="{FF2B5EF4-FFF2-40B4-BE49-F238E27FC236}">
                <a16:creationId xmlns:a16="http://schemas.microsoft.com/office/drawing/2014/main" id="{F27010A9-52F4-4A4B-A16D-CF5B3937D5DE}"/>
              </a:ext>
            </a:extLst>
          </p:cNvPr>
          <p:cNvSpPr txBox="1">
            <a:spLocks noGrp="1"/>
          </p:cNvSpPr>
          <p:nvPr>
            <p:ph type="title"/>
          </p:nvPr>
        </p:nvSpPr>
        <p:spPr>
          <a:xfrm>
            <a:off x="650449" y="4559522"/>
            <a:ext cx="10901471" cy="1715153"/>
          </a:xfrm>
          <a:noFill/>
        </p:spPr>
        <p:txBody>
          <a:bodyPr vert="horz" lIns="91440" tIns="45720" rIns="91440" bIns="45720" rtlCol="0" anchor="b">
            <a:normAutofit/>
          </a:bodyPr>
          <a:lstStyle/>
          <a:p>
            <a:pPr algn="ctr">
              <a:defRPr/>
            </a:pPr>
            <a:r>
              <a:rPr lang="en-US" sz="4800" dirty="0">
                <a:sym typeface="Helvetica Light"/>
              </a:rPr>
              <a:t>Pero </a:t>
            </a:r>
            <a:r>
              <a:rPr lang="en-US" sz="4800" dirty="0" err="1">
                <a:sym typeface="Helvetica Light"/>
              </a:rPr>
              <a:t>nuestro</a:t>
            </a:r>
            <a:r>
              <a:rPr lang="en-US" sz="4800" dirty="0">
                <a:sym typeface="Helvetica Light"/>
              </a:rPr>
              <a:t> </a:t>
            </a:r>
            <a:r>
              <a:rPr lang="en-US" sz="4800" dirty="0" err="1">
                <a:sym typeface="Helvetica Light"/>
              </a:rPr>
              <a:t>trabajo</a:t>
            </a:r>
            <a:r>
              <a:rPr lang="en-US" sz="4800" dirty="0">
                <a:sym typeface="Helvetica Light"/>
              </a:rPr>
              <a:t> es…</a:t>
            </a:r>
            <a:br>
              <a:rPr lang="en-US" sz="4800" dirty="0">
                <a:sym typeface="Helvetica Light"/>
              </a:rPr>
            </a:br>
            <a:r>
              <a:rPr lang="en-US" sz="4800" dirty="0" err="1">
                <a:sym typeface="Helvetica Light"/>
              </a:rPr>
              <a:t>Trabajo</a:t>
            </a:r>
            <a:r>
              <a:rPr lang="en-US" sz="4800" dirty="0">
                <a:sym typeface="Helvetica Light"/>
              </a:rPr>
              <a:t> </a:t>
            </a:r>
            <a:r>
              <a:rPr lang="en-US" sz="4800" dirty="0" err="1">
                <a:sym typeface="Helvetica Light"/>
              </a:rPr>
              <a:t>Creativo</a:t>
            </a:r>
            <a:endParaRPr lang="en-US" sz="4800" dirty="0">
              <a:sym typeface="Helvetica Light"/>
            </a:endParaRPr>
          </a:p>
        </p:txBody>
      </p:sp>
      <p:pic>
        <p:nvPicPr>
          <p:cNvPr id="229" name="image26.tif" descr="image26.tif">
            <a:extLst>
              <a:ext uri="{FF2B5EF4-FFF2-40B4-BE49-F238E27FC236}">
                <a16:creationId xmlns:a16="http://schemas.microsoft.com/office/drawing/2014/main" id="{A20403C5-DD7A-F141-AA9C-B5E479FE8BCE}"/>
              </a:ext>
            </a:extLst>
          </p:cNvPr>
          <p:cNvPicPr>
            <a:picLocks noChangeAspect="1"/>
          </p:cNvPicPr>
          <p:nvPr/>
        </p:nvPicPr>
        <p:blipFill rotWithShape="1">
          <a:blip r:embed="rId2"/>
          <a:srcRect t="7273"/>
          <a:stretch/>
        </p:blipFill>
        <p:spPr bwMode="auto">
          <a:xfrm>
            <a:off x="20" y="1"/>
            <a:ext cx="12191979" cy="4239482"/>
          </a:xfrm>
          <a:prstGeom prst="rect">
            <a:avLst/>
          </a:prstGeom>
          <a:noFill/>
        </p:spPr>
      </p:pic>
    </p:spTree>
    <p:extLst>
      <p:ext uri="{BB962C8B-B14F-4D97-AF65-F5344CB8AC3E}">
        <p14:creationId xmlns:p14="http://schemas.microsoft.com/office/powerpoint/2010/main" val="425998165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0225" name="pasted-image.tiff">
            <a:extLst>
              <a:ext uri="{FF2B5EF4-FFF2-40B4-BE49-F238E27FC236}">
                <a16:creationId xmlns:a16="http://schemas.microsoft.com/office/drawing/2014/main" id="{99A5356F-483B-5346-94F4-14B3149397CE}"/>
              </a:ext>
            </a:extLst>
          </p:cNvPr>
          <p:cNvPicPr>
            <a:picLocks/>
          </p:cNvPicPr>
          <p:nvPr/>
        </p:nvPicPr>
        <p:blipFill rotWithShape="1">
          <a:blip r:embed="rId2">
            <a:extLst>
              <a:ext uri="{28A0092B-C50C-407E-A947-70E740481C1C}">
                <a14:useLocalDpi xmlns:a14="http://schemas.microsoft.com/office/drawing/2010/main" val="0"/>
              </a:ext>
            </a:extLst>
          </a:blip>
          <a:srcRect t="3179" b="307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585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5168E7B-6D42-4B3A-B7A1-17D4C49E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98A030C2-9F23-4593-9F99-7B73C232A4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3554" name="2 CuadroTexto">
            <a:extLst>
              <a:ext uri="{FF2B5EF4-FFF2-40B4-BE49-F238E27FC236}">
                <a16:creationId xmlns:a16="http://schemas.microsoft.com/office/drawing/2014/main" id="{A3C56203-85C0-174E-85F5-67730C91A458}"/>
              </a:ext>
            </a:extLst>
          </p:cNvPr>
          <p:cNvSpPr txBox="1">
            <a:spLocks noChangeArrowheads="1"/>
          </p:cNvSpPr>
          <p:nvPr/>
        </p:nvSpPr>
        <p:spPr bwMode="auto">
          <a:xfrm>
            <a:off x="2726432" y="1741337"/>
            <a:ext cx="6739136" cy="2387918"/>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defRPr/>
            </a:pPr>
            <a:r>
              <a:rPr lang="en-US" altLang="x-none" sz="6000" kern="1200" dirty="0" err="1">
                <a:solidFill>
                  <a:srgbClr val="FFFFFF"/>
                </a:solidFill>
                <a:latin typeface="+mj-lt"/>
                <a:ea typeface="+mj-ea"/>
                <a:cs typeface="+mj-cs"/>
              </a:rPr>
              <a:t>Entonces</a:t>
            </a:r>
            <a:r>
              <a:rPr lang="en-US" altLang="x-none" sz="6000" kern="1200" dirty="0">
                <a:solidFill>
                  <a:srgbClr val="FFFFFF"/>
                </a:solidFill>
                <a:latin typeface="+mj-lt"/>
                <a:ea typeface="+mj-ea"/>
                <a:cs typeface="+mj-cs"/>
              </a:rPr>
              <a:t>…</a:t>
            </a:r>
          </a:p>
          <a:p>
            <a:pPr algn="ctr">
              <a:lnSpc>
                <a:spcPct val="90000"/>
              </a:lnSpc>
              <a:spcBef>
                <a:spcPct val="0"/>
              </a:spcBef>
              <a:spcAft>
                <a:spcPts val="600"/>
              </a:spcAft>
              <a:defRPr/>
            </a:pPr>
            <a:r>
              <a:rPr lang="en-US" altLang="x-none" sz="6000" kern="1200" dirty="0">
                <a:solidFill>
                  <a:srgbClr val="FFFFFF"/>
                </a:solidFill>
                <a:latin typeface="+mj-lt"/>
                <a:ea typeface="+mj-ea"/>
                <a:cs typeface="+mj-cs"/>
              </a:rPr>
              <a:t>¿</a:t>
            </a:r>
            <a:r>
              <a:rPr lang="en-US" altLang="x-none" sz="6000" kern="1200" dirty="0" err="1">
                <a:solidFill>
                  <a:srgbClr val="FFFFFF"/>
                </a:solidFill>
                <a:latin typeface="+mj-lt"/>
                <a:ea typeface="+mj-ea"/>
                <a:cs typeface="+mj-cs"/>
              </a:rPr>
              <a:t>Qué</a:t>
            </a:r>
            <a:r>
              <a:rPr lang="en-US" altLang="x-none" sz="6000" kern="1200" dirty="0">
                <a:solidFill>
                  <a:srgbClr val="FFFFFF"/>
                </a:solidFill>
                <a:latin typeface="+mj-lt"/>
                <a:ea typeface="+mj-ea"/>
                <a:cs typeface="+mj-cs"/>
              </a:rPr>
              <a:t> es el Desarrollo de Software?</a:t>
            </a:r>
          </a:p>
        </p:txBody>
      </p:sp>
    </p:spTree>
    <p:extLst>
      <p:ext uri="{BB962C8B-B14F-4D97-AF65-F5344CB8AC3E}">
        <p14:creationId xmlns:p14="http://schemas.microsoft.com/office/powerpoint/2010/main" val="3189881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2 Marcador de contenido">
            <a:extLst>
              <a:ext uri="{FF2B5EF4-FFF2-40B4-BE49-F238E27FC236}">
                <a16:creationId xmlns:a16="http://schemas.microsoft.com/office/drawing/2014/main" id="{B50319BB-03D8-B449-9C5B-627D993E6C3F}"/>
              </a:ext>
            </a:extLst>
          </p:cNvPr>
          <p:cNvSpPr>
            <a:spLocks noGrp="1" noChangeArrowheads="1"/>
          </p:cNvSpPr>
          <p:nvPr>
            <p:ph idx="4294967295"/>
          </p:nvPr>
        </p:nvSpPr>
        <p:spPr>
          <a:xfrm>
            <a:off x="2260161" y="1063625"/>
            <a:ext cx="9395810" cy="1060450"/>
          </a:xfrm>
        </p:spPr>
        <p:txBody>
          <a:bodyPr>
            <a:normAutofit/>
          </a:bodyPr>
          <a:lstStyle/>
          <a:p>
            <a:pPr>
              <a:buFont typeface="Wingdings" pitchFamily="2" charset="2"/>
              <a:buChar char="Ø"/>
            </a:pPr>
            <a:r>
              <a:rPr lang="es-AR" altLang="en-US" sz="2400" dirty="0"/>
              <a:t>Algo único y particular</a:t>
            </a:r>
          </a:p>
          <a:p>
            <a:pPr>
              <a:buFont typeface="Wingdings" pitchFamily="2" charset="2"/>
              <a:buChar char="Ø"/>
            </a:pPr>
            <a:r>
              <a:rPr lang="es-AR" altLang="en-US" sz="2400" dirty="0"/>
              <a:t>La mejor analogía: Similar a un proceso de aprendizaje</a:t>
            </a:r>
          </a:p>
        </p:txBody>
      </p:sp>
      <p:sp>
        <p:nvSpPr>
          <p:cNvPr id="182274" name="1 Título">
            <a:extLst>
              <a:ext uri="{FF2B5EF4-FFF2-40B4-BE49-F238E27FC236}">
                <a16:creationId xmlns:a16="http://schemas.microsoft.com/office/drawing/2014/main" id="{6C35592E-450B-384B-9036-603A1019D89F}"/>
              </a:ext>
            </a:extLst>
          </p:cNvPr>
          <p:cNvSpPr>
            <a:spLocks noGrp="1" noChangeArrowheads="1"/>
          </p:cNvSpPr>
          <p:nvPr>
            <p:ph type="title" idx="4294967295"/>
          </p:nvPr>
        </p:nvSpPr>
        <p:spPr>
          <a:xfrm>
            <a:off x="838200" y="75409"/>
            <a:ext cx="10515600" cy="909637"/>
          </a:xfrm>
        </p:spPr>
        <p:txBody>
          <a:bodyPr/>
          <a:lstStyle/>
          <a:p>
            <a:pPr algn="ctr"/>
            <a:r>
              <a:rPr lang="es-AR" altLang="en-US" dirty="0"/>
              <a:t>Desarrollo de Software</a:t>
            </a:r>
          </a:p>
        </p:txBody>
      </p:sp>
      <p:pic>
        <p:nvPicPr>
          <p:cNvPr id="182275" name="Picture 5" descr="Cubicon knowledge representation is visible to &#10;and universally interpretable by any process...">
            <a:extLst>
              <a:ext uri="{FF2B5EF4-FFF2-40B4-BE49-F238E27FC236}">
                <a16:creationId xmlns:a16="http://schemas.microsoft.com/office/drawing/2014/main" id="{7F5B1C69-EE3C-BD44-A18E-5D9BF41BA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1738" y="2725738"/>
            <a:ext cx="2074862"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AutoShape 7" descr="http://portal.unesco.org/ci/en/files/25109/11859765453knowledge.jpg/knowledge.jpg">
            <a:extLst>
              <a:ext uri="{FF2B5EF4-FFF2-40B4-BE49-F238E27FC236}">
                <a16:creationId xmlns:a16="http://schemas.microsoft.com/office/drawing/2014/main" id="{A6923FAB-A57E-6A47-8169-0AAC8F35D1F5}"/>
              </a:ext>
            </a:extLst>
          </p:cNvPr>
          <p:cNvSpPr>
            <a:spLocks noChangeAspect="1" noChangeArrowheads="1"/>
          </p:cNvSpPr>
          <p:nvPr/>
        </p:nvSpPr>
        <p:spPr bwMode="auto">
          <a:xfrm>
            <a:off x="1587500" y="138114"/>
            <a:ext cx="304800" cy="280987"/>
          </a:xfrm>
          <a:prstGeom prst="rect">
            <a:avLst/>
          </a:prstGeom>
          <a:noFill/>
          <a:ln>
            <a:noFill/>
          </a:ln>
        </p:spPr>
        <p:txBody>
          <a:bodyPr/>
          <a:lstStyle/>
          <a:p>
            <a:pPr>
              <a:defRPr/>
            </a:pPr>
            <a:endParaRPr lang="es-AR" altLang="x-none" sz="1292">
              <a:latin typeface="Verdana" charset="0"/>
              <a:ea typeface="ＭＳ Ｐゴシック" charset="-128"/>
            </a:endParaRPr>
          </a:p>
        </p:txBody>
      </p:sp>
      <p:sp>
        <p:nvSpPr>
          <p:cNvPr id="27654" name="AutoShape 9" descr="http://images.google.com.ar/imgres?imgurl=http://portal.unesco.org/ci/en/files/25109/11859765453knowledge.jpg/knowledge.jpg&amp;imgrefurl=http://portal.unesco.org/ci/en/ev.php-URL_ID%3D25109%26URL_DO%3DDO_TOPIC%26URL_SECTION%3D201.html&amp;h=200&amp;w=160&amp;sz=10&amp;hl=es&amp;start=10&amp;usg=__Y3baZPC8E8MrGQCHLJby13SOJHQ=&amp;tbnid=DOyaQCMl07dnPM:&amp;tbnh=104&amp;tbnw=83&amp;prev=/images%3Fq%3Dknowledge%2Bacquisition%26gbv%3D2%26hl%3Des%26safe%3Doff%26sa%3DG">
            <a:extLst>
              <a:ext uri="{FF2B5EF4-FFF2-40B4-BE49-F238E27FC236}">
                <a16:creationId xmlns:a16="http://schemas.microsoft.com/office/drawing/2014/main" id="{ACF1AA39-51C5-AB4A-8664-2682B68FEE08}"/>
              </a:ext>
            </a:extLst>
          </p:cNvPr>
          <p:cNvSpPr>
            <a:spLocks noChangeAspect="1" noChangeArrowheads="1"/>
          </p:cNvSpPr>
          <p:nvPr/>
        </p:nvSpPr>
        <p:spPr bwMode="auto">
          <a:xfrm>
            <a:off x="1679575" y="130175"/>
            <a:ext cx="304800" cy="280988"/>
          </a:xfrm>
          <a:prstGeom prst="rect">
            <a:avLst/>
          </a:prstGeom>
          <a:noFill/>
          <a:ln>
            <a:noFill/>
          </a:ln>
        </p:spPr>
        <p:txBody>
          <a:bodyPr/>
          <a:lstStyle/>
          <a:p>
            <a:pPr>
              <a:defRPr/>
            </a:pPr>
            <a:endParaRPr lang="es-AR" altLang="x-none" sz="1292">
              <a:latin typeface="Verdana" charset="0"/>
              <a:ea typeface="ＭＳ Ｐゴシック" charset="-128"/>
            </a:endParaRPr>
          </a:p>
        </p:txBody>
      </p:sp>
      <p:pic>
        <p:nvPicPr>
          <p:cNvPr id="182278" name="Picture 11">
            <a:extLst>
              <a:ext uri="{FF2B5EF4-FFF2-40B4-BE49-F238E27FC236}">
                <a16:creationId xmlns:a16="http://schemas.microsoft.com/office/drawing/2014/main" id="{53A383A1-D3A0-D547-BA15-526BA0638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889" y="2719388"/>
            <a:ext cx="1665287"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Text Box 8">
            <a:extLst>
              <a:ext uri="{FF2B5EF4-FFF2-40B4-BE49-F238E27FC236}">
                <a16:creationId xmlns:a16="http://schemas.microsoft.com/office/drawing/2014/main" id="{B04CD27C-82DE-BD46-96F7-849BC1A01B36}"/>
              </a:ext>
            </a:extLst>
          </p:cNvPr>
          <p:cNvSpPr txBox="1">
            <a:spLocks noChangeArrowheads="1"/>
          </p:cNvSpPr>
          <p:nvPr/>
        </p:nvSpPr>
        <p:spPr bwMode="auto">
          <a:xfrm>
            <a:off x="2641600" y="4700588"/>
            <a:ext cx="2698750" cy="889000"/>
          </a:xfrm>
          <a:prstGeom prst="rect">
            <a:avLst/>
          </a:prstGeom>
          <a:noFill/>
          <a:ln>
            <a:noFill/>
          </a:ln>
        </p:spPr>
        <p:txBody>
          <a:bodyPr wrap="none">
            <a:spAutoFit/>
          </a:bodyPr>
          <a:lstStyle>
            <a:lvl1pPr marL="342900" indent="-342900" eaLnBrk="0" hangingPunct="0">
              <a:defRPr>
                <a:solidFill>
                  <a:schemeClr val="bg1"/>
                </a:solidFill>
                <a:latin typeface="Calibri" charset="0"/>
                <a:ea typeface="DejaVu Sans" charset="0"/>
                <a:cs typeface="DejaVu Sans" charset="0"/>
              </a:defRPr>
            </a:lvl1pPr>
            <a:lvl2pPr eaLnBrk="0" hangingPunct="0">
              <a:defRPr>
                <a:solidFill>
                  <a:schemeClr val="bg1"/>
                </a:solidFill>
                <a:latin typeface="Calibri" charset="0"/>
                <a:ea typeface="DejaVu Sans" charset="0"/>
                <a:cs typeface="DejaVu Sans" charset="0"/>
              </a:defRPr>
            </a:lvl2pPr>
            <a:lvl3pPr eaLnBrk="0" hangingPunct="0">
              <a:defRPr>
                <a:solidFill>
                  <a:schemeClr val="bg1"/>
                </a:solidFill>
                <a:latin typeface="Calibri" charset="0"/>
                <a:ea typeface="DejaVu Sans" charset="0"/>
                <a:cs typeface="DejaVu Sans" charset="0"/>
              </a:defRPr>
            </a:lvl3pPr>
            <a:lvl4pPr eaLnBrk="0" hangingPunct="0">
              <a:defRPr>
                <a:solidFill>
                  <a:schemeClr val="bg1"/>
                </a:solidFill>
                <a:latin typeface="Calibri" charset="0"/>
                <a:ea typeface="DejaVu Sans" charset="0"/>
                <a:cs typeface="DejaVu Sans" charset="0"/>
              </a:defRPr>
            </a:lvl4pPr>
            <a:lvl5pPr eaLnBrk="0" hangingPunct="0">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defRPr>
                <a:solidFill>
                  <a:schemeClr val="bg1"/>
                </a:solidFill>
                <a:latin typeface="Calibri" charset="0"/>
                <a:ea typeface="DejaVu Sans" charset="0"/>
                <a:cs typeface="DejaVu Sans" charset="0"/>
              </a:defRPr>
            </a:lvl9pPr>
          </a:lstStyle>
          <a:p>
            <a:pPr lvl="1" eaLnBrk="1" hangingPunct="1">
              <a:defRPr/>
            </a:pPr>
            <a:r>
              <a:rPr lang="es-AR" altLang="x-none" sz="2585">
                <a:solidFill>
                  <a:schemeClr val="tx1"/>
                </a:solidFill>
                <a:ea typeface="ＭＳ Ｐゴシック" charset="-128"/>
              </a:rPr>
              <a:t>Adquisición de </a:t>
            </a:r>
          </a:p>
          <a:p>
            <a:pPr lvl="1" eaLnBrk="1" hangingPunct="1">
              <a:defRPr/>
            </a:pPr>
            <a:r>
              <a:rPr lang="es-AR" altLang="x-none" sz="2585">
                <a:solidFill>
                  <a:schemeClr val="tx1"/>
                </a:solidFill>
                <a:ea typeface="ＭＳ Ｐゴシック" charset="-128"/>
              </a:rPr>
              <a:t>Conocimiento</a:t>
            </a:r>
          </a:p>
        </p:txBody>
      </p:sp>
      <p:sp>
        <p:nvSpPr>
          <p:cNvPr id="27657" name="Rectangle 9">
            <a:extLst>
              <a:ext uri="{FF2B5EF4-FFF2-40B4-BE49-F238E27FC236}">
                <a16:creationId xmlns:a16="http://schemas.microsoft.com/office/drawing/2014/main" id="{500953BD-B49E-3944-956A-21A284F3FD32}"/>
              </a:ext>
            </a:extLst>
          </p:cNvPr>
          <p:cNvSpPr>
            <a:spLocks noChangeArrowheads="1"/>
          </p:cNvSpPr>
          <p:nvPr/>
        </p:nvSpPr>
        <p:spPr bwMode="auto">
          <a:xfrm>
            <a:off x="7107238" y="4714876"/>
            <a:ext cx="3560762" cy="887413"/>
          </a:xfrm>
          <a:prstGeom prst="rect">
            <a:avLst/>
          </a:prstGeom>
          <a:noFill/>
          <a:ln>
            <a:noFill/>
          </a:ln>
        </p:spPr>
        <p:txBody>
          <a:bodyPr>
            <a:spAutoFit/>
          </a:bodyPr>
          <a:lstStyle>
            <a:lvl1pPr marL="342900" indent="-342900" eaLnBrk="0" hangingPunct="0">
              <a:defRPr>
                <a:solidFill>
                  <a:schemeClr val="bg1"/>
                </a:solidFill>
                <a:latin typeface="Calibri" charset="0"/>
                <a:ea typeface="DejaVu Sans" charset="0"/>
                <a:cs typeface="DejaVu Sans" charset="0"/>
              </a:defRPr>
            </a:lvl1pPr>
            <a:lvl2pPr eaLnBrk="0" hangingPunct="0">
              <a:defRPr>
                <a:solidFill>
                  <a:schemeClr val="bg1"/>
                </a:solidFill>
                <a:latin typeface="Calibri" charset="0"/>
                <a:ea typeface="DejaVu Sans" charset="0"/>
                <a:cs typeface="DejaVu Sans" charset="0"/>
              </a:defRPr>
            </a:lvl2pPr>
            <a:lvl3pPr eaLnBrk="0" hangingPunct="0">
              <a:defRPr>
                <a:solidFill>
                  <a:schemeClr val="bg1"/>
                </a:solidFill>
                <a:latin typeface="Calibri" charset="0"/>
                <a:ea typeface="DejaVu Sans" charset="0"/>
                <a:cs typeface="DejaVu Sans" charset="0"/>
              </a:defRPr>
            </a:lvl3pPr>
            <a:lvl4pPr eaLnBrk="0" hangingPunct="0">
              <a:defRPr>
                <a:solidFill>
                  <a:schemeClr val="bg1"/>
                </a:solidFill>
                <a:latin typeface="Calibri" charset="0"/>
                <a:ea typeface="DejaVu Sans" charset="0"/>
                <a:cs typeface="DejaVu Sans" charset="0"/>
              </a:defRPr>
            </a:lvl4pPr>
            <a:lvl5pPr eaLnBrk="0" hangingPunct="0">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defRPr>
                <a:solidFill>
                  <a:schemeClr val="bg1"/>
                </a:solidFill>
                <a:latin typeface="Calibri" charset="0"/>
                <a:ea typeface="DejaVu Sans" charset="0"/>
                <a:cs typeface="DejaVu Sans" charset="0"/>
              </a:defRPr>
            </a:lvl9pPr>
          </a:lstStyle>
          <a:p>
            <a:pPr lvl="1" eaLnBrk="1" hangingPunct="1">
              <a:defRPr/>
            </a:pPr>
            <a:r>
              <a:rPr lang="es-AR" altLang="x-none" sz="2585">
                <a:solidFill>
                  <a:schemeClr val="tx1"/>
                </a:solidFill>
                <a:ea typeface="ＭＳ Ｐゴシック" charset="-128"/>
              </a:rPr>
              <a:t>Representación de Conocimiento</a:t>
            </a:r>
          </a:p>
        </p:txBody>
      </p:sp>
      <p:sp>
        <p:nvSpPr>
          <p:cNvPr id="3" name="Arc 2">
            <a:extLst>
              <a:ext uri="{FF2B5EF4-FFF2-40B4-BE49-F238E27FC236}">
                <a16:creationId xmlns:a16="http://schemas.microsoft.com/office/drawing/2014/main" id="{D74BAA8F-EAB8-5146-99AE-29028D9D6F51}"/>
              </a:ext>
            </a:extLst>
          </p:cNvPr>
          <p:cNvSpPr/>
          <p:nvPr/>
        </p:nvSpPr>
        <p:spPr>
          <a:xfrm>
            <a:off x="4005264" y="2033588"/>
            <a:ext cx="4287837" cy="1060450"/>
          </a:xfrm>
          <a:prstGeom prst="arc">
            <a:avLst>
              <a:gd name="adj1" fmla="val 10797864"/>
              <a:gd name="adj2" fmla="val 0"/>
            </a:avLst>
          </a:prstGeom>
          <a:ln w="508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4" name="Arc 13">
            <a:extLst>
              <a:ext uri="{FF2B5EF4-FFF2-40B4-BE49-F238E27FC236}">
                <a16:creationId xmlns:a16="http://schemas.microsoft.com/office/drawing/2014/main" id="{0AD99EA3-4301-1847-B016-45F91C639E4C}"/>
              </a:ext>
            </a:extLst>
          </p:cNvPr>
          <p:cNvSpPr/>
          <p:nvPr/>
        </p:nvSpPr>
        <p:spPr>
          <a:xfrm rot="10800000">
            <a:off x="4149725" y="5287963"/>
            <a:ext cx="4286250" cy="1060450"/>
          </a:xfrm>
          <a:prstGeom prst="arc">
            <a:avLst>
              <a:gd name="adj1" fmla="val 10797864"/>
              <a:gd name="adj2" fmla="val 0"/>
            </a:avLst>
          </a:prstGeom>
          <a:ln w="508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246628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674" name="Rectangle 1">
            <a:extLst>
              <a:ext uri="{FF2B5EF4-FFF2-40B4-BE49-F238E27FC236}">
                <a16:creationId xmlns:a16="http://schemas.microsoft.com/office/drawing/2014/main" id="{0B5D6012-DD21-0C42-AA69-24CB19567561}"/>
              </a:ext>
            </a:extLst>
          </p:cNvPr>
          <p:cNvSpPr>
            <a:spLocks noGrp="1" noChangeArrowheads="1"/>
          </p:cNvSpPr>
          <p:nvPr>
            <p:ph type="title" idx="4294967295"/>
          </p:nvPr>
        </p:nvSpPr>
        <p:spPr>
          <a:xfrm>
            <a:off x="1179226" y="826680"/>
            <a:ext cx="9833548" cy="1325563"/>
          </a:xfrm>
        </p:spPr>
        <p:txBody>
          <a:bodyPr vert="horz" lIns="91440" tIns="45720" rIns="91440" bIns="45720" rtlCol="0" anchor="ctr">
            <a:normAutofit/>
          </a:bodyPr>
          <a:lstStyle/>
          <a:p>
            <a:pPr algn="ctr">
              <a:tabLst>
                <a:tab pos="0" algn="l"/>
                <a:tab pos="422041" algn="l"/>
                <a:tab pos="844083" algn="l"/>
                <a:tab pos="1266124" algn="l"/>
                <a:tab pos="1688165" algn="l"/>
                <a:tab pos="2110207" algn="l"/>
                <a:tab pos="2532248" algn="l"/>
                <a:tab pos="2954289" algn="l"/>
                <a:tab pos="3376331" algn="l"/>
                <a:tab pos="3798372" algn="l"/>
                <a:tab pos="4220413" algn="l"/>
                <a:tab pos="4642455" algn="l"/>
                <a:tab pos="5064496" algn="l"/>
                <a:tab pos="5486537" algn="l"/>
                <a:tab pos="5908578" algn="l"/>
                <a:tab pos="6330620" algn="l"/>
                <a:tab pos="6752661" algn="l"/>
                <a:tab pos="7174702" algn="l"/>
                <a:tab pos="7596744" algn="l"/>
                <a:tab pos="8018785" algn="l"/>
                <a:tab pos="8440826" algn="l"/>
              </a:tabLst>
              <a:defRPr/>
            </a:pPr>
            <a:r>
              <a:rPr lang="en-US" altLang="x-none" sz="4000" kern="1200">
                <a:solidFill>
                  <a:srgbClr val="FFFFFF"/>
                </a:solidFill>
                <a:latin typeface="+mj-lt"/>
                <a:ea typeface="+mj-ea"/>
                <a:cs typeface="+mj-cs"/>
              </a:rPr>
              <a:t>Proceso de Desarrollo de Software</a:t>
            </a:r>
          </a:p>
        </p:txBody>
      </p:sp>
      <p:sp>
        <p:nvSpPr>
          <p:cNvPr id="183298" name="Rectangle 2">
            <a:extLst>
              <a:ext uri="{FF2B5EF4-FFF2-40B4-BE49-F238E27FC236}">
                <a16:creationId xmlns:a16="http://schemas.microsoft.com/office/drawing/2014/main" id="{18F35B09-3682-ED43-84CF-DF494E8EB396}"/>
              </a:ext>
            </a:extLst>
          </p:cNvPr>
          <p:cNvSpPr>
            <a:spLocks noGrp="1" noChangeArrowheads="1"/>
          </p:cNvSpPr>
          <p:nvPr>
            <p:ph type="body" idx="4294967295"/>
          </p:nvPr>
        </p:nvSpPr>
        <p:spPr>
          <a:xfrm>
            <a:off x="1179226" y="3092970"/>
            <a:ext cx="9833548" cy="2693976"/>
          </a:xfrm>
        </p:spPr>
        <p:txBody>
          <a:bodyPr vert="horz" lIns="91440" tIns="45720" rIns="91440" bIns="45720" rtlCol="0">
            <a:noAutofit/>
          </a:bodyPr>
          <a:lstStyle/>
          <a:p>
            <a:pPr marL="428625" indent="-342900">
              <a:buClr>
                <a:srgbClr val="92C858"/>
              </a:buClr>
              <a:buSzPct val="80000"/>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000" dirty="0">
                <a:solidFill>
                  <a:srgbClr val="000000"/>
                </a:solidFill>
              </a:rPr>
              <a:t>El </a:t>
            </a:r>
            <a:r>
              <a:rPr lang="en-US" altLang="en-US" sz="3000" dirty="0" err="1">
                <a:solidFill>
                  <a:srgbClr val="000000"/>
                </a:solidFill>
              </a:rPr>
              <a:t>desarrollo</a:t>
            </a:r>
            <a:r>
              <a:rPr lang="en-US" altLang="en-US" sz="3000" dirty="0">
                <a:solidFill>
                  <a:srgbClr val="000000"/>
                </a:solidFill>
              </a:rPr>
              <a:t> de software es un </a:t>
            </a:r>
            <a:r>
              <a:rPr lang="en-US" altLang="en-US" sz="3000" b="1" u="sng" dirty="0" err="1">
                <a:solidFill>
                  <a:srgbClr val="000000"/>
                </a:solidFill>
              </a:rPr>
              <a:t>proceso</a:t>
            </a:r>
            <a:r>
              <a:rPr lang="en-US" altLang="en-US" sz="3000" b="1" u="sng" dirty="0">
                <a:solidFill>
                  <a:srgbClr val="000000"/>
                </a:solidFill>
              </a:rPr>
              <a:t> de </a:t>
            </a:r>
            <a:r>
              <a:rPr lang="en-US" altLang="en-US" sz="3000" b="1" u="sng" dirty="0" err="1">
                <a:solidFill>
                  <a:srgbClr val="000000"/>
                </a:solidFill>
              </a:rPr>
              <a:t>aprendizaje</a:t>
            </a:r>
            <a:r>
              <a:rPr lang="en-US" altLang="en-US" sz="3000" dirty="0">
                <a:solidFill>
                  <a:srgbClr val="000000"/>
                </a:solidFill>
              </a:rPr>
              <a:t>, lo que </a:t>
            </a:r>
            <a:r>
              <a:rPr lang="en-US" altLang="en-US" sz="3000" dirty="0" err="1">
                <a:solidFill>
                  <a:srgbClr val="000000"/>
                </a:solidFill>
              </a:rPr>
              <a:t>implica</a:t>
            </a:r>
            <a:r>
              <a:rPr lang="en-US" altLang="en-US" sz="3000" dirty="0">
                <a:solidFill>
                  <a:srgbClr val="000000"/>
                </a:solidFill>
              </a:rPr>
              <a:t>:</a:t>
            </a:r>
          </a:p>
          <a:p>
            <a:pPr marL="798513" lvl="1" indent="-342900">
              <a:buClr>
                <a:srgbClr val="68BD44"/>
              </a:buClr>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000" dirty="0">
                <a:solidFill>
                  <a:srgbClr val="000000"/>
                </a:solidFill>
              </a:rPr>
              <a:t>Es </a:t>
            </a:r>
            <a:r>
              <a:rPr lang="en-US" altLang="en-US" sz="3000" dirty="0" err="1">
                <a:solidFill>
                  <a:srgbClr val="000000"/>
                </a:solidFill>
              </a:rPr>
              <a:t>iterativo</a:t>
            </a:r>
            <a:endParaRPr lang="en-US" altLang="en-US" sz="3000" dirty="0">
              <a:solidFill>
                <a:srgbClr val="000000"/>
              </a:solidFill>
            </a:endParaRPr>
          </a:p>
          <a:p>
            <a:pPr marL="798513" lvl="1" indent="-342900">
              <a:buClr>
                <a:srgbClr val="68BD44"/>
              </a:buClr>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000" dirty="0">
                <a:solidFill>
                  <a:srgbClr val="000000"/>
                </a:solidFill>
              </a:rPr>
              <a:t>Es incremental</a:t>
            </a:r>
          </a:p>
          <a:p>
            <a:pPr marL="798513" lvl="1" indent="-342900">
              <a:buClr>
                <a:srgbClr val="68BD44"/>
              </a:buClr>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000" dirty="0">
                <a:solidFill>
                  <a:srgbClr val="000000"/>
                </a:solidFill>
              </a:rPr>
              <a:t>El </a:t>
            </a:r>
            <a:r>
              <a:rPr lang="en-US" altLang="en-US" sz="3000" dirty="0" err="1">
                <a:solidFill>
                  <a:srgbClr val="000000"/>
                </a:solidFill>
              </a:rPr>
              <a:t>conocimiento</a:t>
            </a:r>
            <a:r>
              <a:rPr lang="en-US" altLang="en-US" sz="3000" dirty="0">
                <a:solidFill>
                  <a:srgbClr val="000000"/>
                </a:solidFill>
              </a:rPr>
              <a:t> se genera a </a:t>
            </a:r>
            <a:r>
              <a:rPr lang="en-US" altLang="en-US" sz="3000" dirty="0" err="1">
                <a:solidFill>
                  <a:srgbClr val="000000"/>
                </a:solidFill>
              </a:rPr>
              <a:t>partir</a:t>
            </a:r>
            <a:r>
              <a:rPr lang="en-US" altLang="en-US" sz="3000" dirty="0">
                <a:solidFill>
                  <a:srgbClr val="000000"/>
                </a:solidFill>
              </a:rPr>
              <a:t> de </a:t>
            </a:r>
            <a:r>
              <a:rPr lang="en-US" altLang="en-US" sz="3000" dirty="0" err="1">
                <a:solidFill>
                  <a:srgbClr val="000000"/>
                </a:solidFill>
              </a:rPr>
              <a:t>hechos</a:t>
            </a:r>
            <a:r>
              <a:rPr lang="en-US" altLang="en-US" sz="3000" dirty="0">
                <a:solidFill>
                  <a:srgbClr val="000000"/>
                </a:solidFill>
              </a:rPr>
              <a:t> </a:t>
            </a:r>
            <a:r>
              <a:rPr lang="en-US" altLang="en-US" sz="3000" dirty="0" err="1">
                <a:solidFill>
                  <a:srgbClr val="000000"/>
                </a:solidFill>
              </a:rPr>
              <a:t>concretos</a:t>
            </a:r>
            <a:endParaRPr lang="en-US" altLang="en-US" sz="3000" dirty="0">
              <a:solidFill>
                <a:srgbClr val="000000"/>
              </a:solidFill>
            </a:endParaRPr>
          </a:p>
          <a:p>
            <a:pPr marL="798513" lvl="1" indent="-342900">
              <a:buClr>
                <a:srgbClr val="68BD44"/>
              </a:buClr>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000" dirty="0">
                <a:solidFill>
                  <a:srgbClr val="000000"/>
                </a:solidFill>
              </a:rPr>
              <a:t>El </a:t>
            </a:r>
            <a:r>
              <a:rPr lang="en-US" altLang="en-US" sz="3000" dirty="0" err="1">
                <a:solidFill>
                  <a:srgbClr val="000000"/>
                </a:solidFill>
              </a:rPr>
              <a:t>conocimiento</a:t>
            </a:r>
            <a:r>
              <a:rPr lang="en-US" altLang="en-US" sz="3000" dirty="0">
                <a:solidFill>
                  <a:srgbClr val="000000"/>
                </a:solidFill>
              </a:rPr>
              <a:t> </a:t>
            </a:r>
            <a:r>
              <a:rPr lang="en-US" altLang="en-US" sz="3000" dirty="0" err="1">
                <a:solidFill>
                  <a:srgbClr val="000000"/>
                </a:solidFill>
              </a:rPr>
              <a:t>generado</a:t>
            </a:r>
            <a:r>
              <a:rPr lang="en-US" altLang="en-US" sz="3000" dirty="0">
                <a:solidFill>
                  <a:srgbClr val="000000"/>
                </a:solidFill>
              </a:rPr>
              <a:t> debe ser </a:t>
            </a:r>
            <a:r>
              <a:rPr lang="en-US" altLang="en-US" sz="3000" dirty="0" err="1">
                <a:solidFill>
                  <a:srgbClr val="000000"/>
                </a:solidFill>
              </a:rPr>
              <a:t>organizado</a:t>
            </a:r>
            <a:endParaRPr lang="en-US" altLang="en-US" sz="3000" dirty="0">
              <a:solidFill>
                <a:srgbClr val="000000"/>
              </a:solidFill>
            </a:endParaRPr>
          </a:p>
        </p:txBody>
      </p:sp>
    </p:spTree>
    <p:extLst>
      <p:ext uri="{BB962C8B-B14F-4D97-AF65-F5344CB8AC3E}">
        <p14:creationId xmlns:p14="http://schemas.microsoft.com/office/powerpoint/2010/main" val="19465793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6" name="Picture 135">
            <a:extLst>
              <a:ext uri="{FF2B5EF4-FFF2-40B4-BE49-F238E27FC236}">
                <a16:creationId xmlns:a16="http://schemas.microsoft.com/office/drawing/2014/main" id="{1EBADBCA-DA20-4279-93C6-011DEF18AA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42953" t="3964" b="3964"/>
          <a:stretch>
            <a:fillRect/>
          </a:stretch>
        </p:blipFill>
        <p:spPr>
          <a:xfrm>
            <a:off x="0" y="1"/>
            <a:ext cx="7554138"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73729" name="Title 4">
            <a:extLst>
              <a:ext uri="{FF2B5EF4-FFF2-40B4-BE49-F238E27FC236}">
                <a16:creationId xmlns:a16="http://schemas.microsoft.com/office/drawing/2014/main" id="{65BE25B9-B7DB-8541-83EF-BF27F7C18937}"/>
              </a:ext>
            </a:extLst>
          </p:cNvPr>
          <p:cNvSpPr>
            <a:spLocks noGrp="1" noChangeArrowheads="1"/>
          </p:cNvSpPr>
          <p:nvPr>
            <p:ph type="title"/>
          </p:nvPr>
        </p:nvSpPr>
        <p:spPr>
          <a:xfrm>
            <a:off x="640080" y="1243013"/>
            <a:ext cx="3855720" cy="4371974"/>
          </a:xfrm>
        </p:spPr>
        <p:txBody>
          <a:bodyPr>
            <a:normAutofit/>
          </a:bodyPr>
          <a:lstStyle/>
          <a:p>
            <a:r>
              <a:rPr lang="en-US" altLang="en-US">
                <a:solidFill>
                  <a:srgbClr val="FFFFFF"/>
                </a:solidFill>
              </a:rPr>
              <a:t>Definición Clásica</a:t>
            </a:r>
          </a:p>
        </p:txBody>
      </p:sp>
      <p:sp>
        <p:nvSpPr>
          <p:cNvPr id="138" name="Rectangle 137">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850" y="0"/>
            <a:ext cx="53911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9683E298-A4F4-154E-99B4-E11D7DD9B36B}"/>
              </a:ext>
            </a:extLst>
          </p:cNvPr>
          <p:cNvSpPr>
            <a:spLocks noGrp="1"/>
          </p:cNvSpPr>
          <p:nvPr>
            <p:ph idx="1"/>
          </p:nvPr>
        </p:nvSpPr>
        <p:spPr>
          <a:xfrm>
            <a:off x="6172200" y="804672"/>
            <a:ext cx="5221224" cy="5230368"/>
          </a:xfrm>
        </p:spPr>
        <p:txBody>
          <a:bodyPr anchor="ctr">
            <a:normAutofit/>
          </a:bodyPr>
          <a:lstStyle/>
          <a:p>
            <a:pPr marL="0" indent="0">
              <a:buNone/>
              <a:defRPr/>
            </a:pPr>
            <a:r>
              <a:rPr lang="es-AR" altLang="x-none" sz="4000" dirty="0">
                <a:solidFill>
                  <a:srgbClr val="000000"/>
                </a:solidFill>
                <a:latin typeface="Century Gothic" charset="0"/>
              </a:rPr>
              <a:t>Secuencia de </a:t>
            </a:r>
            <a:r>
              <a:rPr lang="es-AR" altLang="x-none" sz="4000" b="1" dirty="0">
                <a:solidFill>
                  <a:srgbClr val="000000"/>
                </a:solidFill>
                <a:latin typeface="Century Gothic" charset="0"/>
              </a:rPr>
              <a:t>Instrucciones</a:t>
            </a:r>
            <a:r>
              <a:rPr lang="es-AR" altLang="x-none" sz="4000" dirty="0">
                <a:solidFill>
                  <a:srgbClr val="000000"/>
                </a:solidFill>
                <a:latin typeface="Century Gothic" charset="0"/>
              </a:rPr>
              <a:t> que dado un input genera un output</a:t>
            </a:r>
          </a:p>
        </p:txBody>
      </p:sp>
    </p:spTree>
    <p:extLst>
      <p:ext uri="{BB962C8B-B14F-4D97-AF65-F5344CB8AC3E}">
        <p14:creationId xmlns:p14="http://schemas.microsoft.com/office/powerpoint/2010/main" val="5848058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1746" name="Rectangle 1">
            <a:extLst>
              <a:ext uri="{FF2B5EF4-FFF2-40B4-BE49-F238E27FC236}">
                <a16:creationId xmlns:a16="http://schemas.microsoft.com/office/drawing/2014/main" id="{C20AE426-C04B-524A-9FAC-9EAD2A1ADF38}"/>
              </a:ext>
            </a:extLst>
          </p:cNvPr>
          <p:cNvSpPr>
            <a:spLocks noGrp="1" noChangeArrowheads="1"/>
          </p:cNvSpPr>
          <p:nvPr>
            <p:ph type="title" idx="4294967295"/>
          </p:nvPr>
        </p:nvSpPr>
        <p:spPr>
          <a:xfrm>
            <a:off x="1179226" y="826680"/>
            <a:ext cx="9833548" cy="1325563"/>
          </a:xfrm>
        </p:spPr>
        <p:txBody>
          <a:bodyPr vert="horz" lIns="91440" tIns="45720" rIns="91440" bIns="45720" rtlCol="0" anchor="ctr">
            <a:normAutofit/>
          </a:bodyPr>
          <a:lstStyle/>
          <a:p>
            <a:pPr algn="ctr">
              <a:tabLst>
                <a:tab pos="0" algn="l"/>
                <a:tab pos="422041" algn="l"/>
                <a:tab pos="844083" algn="l"/>
                <a:tab pos="1266124" algn="l"/>
                <a:tab pos="1688165" algn="l"/>
                <a:tab pos="2110207" algn="l"/>
                <a:tab pos="2532248" algn="l"/>
                <a:tab pos="2954289" algn="l"/>
                <a:tab pos="3376331" algn="l"/>
                <a:tab pos="3798372" algn="l"/>
                <a:tab pos="4220413" algn="l"/>
                <a:tab pos="4642455" algn="l"/>
                <a:tab pos="5064496" algn="l"/>
                <a:tab pos="5486537" algn="l"/>
                <a:tab pos="5908578" algn="l"/>
                <a:tab pos="6330620" algn="l"/>
                <a:tab pos="6752661" algn="l"/>
                <a:tab pos="7174702" algn="l"/>
                <a:tab pos="7596744" algn="l"/>
                <a:tab pos="8018785" algn="l"/>
                <a:tab pos="8440826" algn="l"/>
              </a:tabLst>
              <a:defRPr/>
            </a:pPr>
            <a:r>
              <a:rPr lang="en-US" altLang="x-none" sz="4000" kern="1200">
                <a:solidFill>
                  <a:srgbClr val="FFFFFF"/>
                </a:solidFill>
                <a:latin typeface="+mj-lt"/>
                <a:ea typeface="+mj-ea"/>
                <a:cs typeface="+mj-cs"/>
              </a:rPr>
              <a:t>Proceso de Desarrollo de Software</a:t>
            </a:r>
          </a:p>
        </p:txBody>
      </p:sp>
      <p:sp>
        <p:nvSpPr>
          <p:cNvPr id="185346" name="Rectangle 2">
            <a:extLst>
              <a:ext uri="{FF2B5EF4-FFF2-40B4-BE49-F238E27FC236}">
                <a16:creationId xmlns:a16="http://schemas.microsoft.com/office/drawing/2014/main" id="{B747733E-51C0-234E-9030-7F6053581660}"/>
              </a:ext>
            </a:extLst>
          </p:cNvPr>
          <p:cNvSpPr>
            <a:spLocks noGrp="1" noChangeArrowheads="1"/>
          </p:cNvSpPr>
          <p:nvPr>
            <p:ph type="body" idx="4294967295"/>
          </p:nvPr>
        </p:nvSpPr>
        <p:spPr>
          <a:xfrm>
            <a:off x="1179226" y="3092970"/>
            <a:ext cx="9833548" cy="2693976"/>
          </a:xfrm>
        </p:spPr>
        <p:txBody>
          <a:bodyPr vert="horz" lIns="91440" tIns="45720" rIns="91440" bIns="45720" rtlCol="0">
            <a:noAutofit/>
          </a:bodyPr>
          <a:lstStyle/>
          <a:p>
            <a:pPr marL="428625" indent="-342900">
              <a:buClr>
                <a:srgbClr val="92C858"/>
              </a:buClr>
              <a:buSzPct val="80000"/>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000" dirty="0" err="1">
                <a:solidFill>
                  <a:srgbClr val="000000"/>
                </a:solidFill>
              </a:rPr>
              <a:t>Características</a:t>
            </a:r>
            <a:endParaRPr lang="en-US" altLang="en-US" sz="3000" dirty="0">
              <a:solidFill>
                <a:srgbClr val="000000"/>
              </a:solidFill>
            </a:endParaRPr>
          </a:p>
          <a:p>
            <a:pPr marL="798513" lvl="1" indent="-342900">
              <a:buClr>
                <a:srgbClr val="68BD44"/>
              </a:buClr>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000" dirty="0">
                <a:solidFill>
                  <a:srgbClr val="000000"/>
                </a:solidFill>
              </a:rPr>
              <a:t>El </a:t>
            </a:r>
            <a:r>
              <a:rPr lang="en-US" altLang="en-US" sz="3000" dirty="0" err="1">
                <a:solidFill>
                  <a:srgbClr val="000000"/>
                </a:solidFill>
              </a:rPr>
              <a:t>dominio</a:t>
            </a:r>
            <a:r>
              <a:rPr lang="en-US" altLang="en-US" sz="3000" dirty="0">
                <a:solidFill>
                  <a:srgbClr val="000000"/>
                </a:solidFill>
              </a:rPr>
              <a:t> de </a:t>
            </a:r>
            <a:r>
              <a:rPr lang="en-US" altLang="en-US" sz="3000" dirty="0" err="1">
                <a:solidFill>
                  <a:srgbClr val="000000"/>
                </a:solidFill>
              </a:rPr>
              <a:t>problema</a:t>
            </a:r>
            <a:r>
              <a:rPr lang="en-US" altLang="en-US" sz="3000" dirty="0">
                <a:solidFill>
                  <a:srgbClr val="000000"/>
                </a:solidFill>
              </a:rPr>
              <a:t> </a:t>
            </a:r>
            <a:r>
              <a:rPr lang="en-US" altLang="en-US" sz="3000" dirty="0" err="1">
                <a:solidFill>
                  <a:srgbClr val="000000"/>
                </a:solidFill>
              </a:rPr>
              <a:t>está</a:t>
            </a:r>
            <a:r>
              <a:rPr lang="en-US" altLang="en-US" sz="3000" dirty="0">
                <a:solidFill>
                  <a:srgbClr val="000000"/>
                </a:solidFill>
              </a:rPr>
              <a:t> </a:t>
            </a:r>
            <a:r>
              <a:rPr lang="en-US" altLang="en-US" sz="3000" dirty="0" err="1">
                <a:solidFill>
                  <a:srgbClr val="000000"/>
                </a:solidFill>
              </a:rPr>
              <a:t>generalmente</a:t>
            </a:r>
            <a:r>
              <a:rPr lang="en-US" altLang="en-US" sz="3000" dirty="0">
                <a:solidFill>
                  <a:srgbClr val="000000"/>
                </a:solidFill>
              </a:rPr>
              <a:t> </a:t>
            </a:r>
            <a:r>
              <a:rPr lang="en-US" altLang="en-US" sz="3000" dirty="0" err="1">
                <a:solidFill>
                  <a:srgbClr val="000000"/>
                </a:solidFill>
              </a:rPr>
              <a:t>especificado</a:t>
            </a:r>
            <a:r>
              <a:rPr lang="en-US" altLang="en-US" sz="3000" dirty="0">
                <a:solidFill>
                  <a:srgbClr val="000000"/>
                </a:solidFill>
              </a:rPr>
              <a:t> </a:t>
            </a:r>
            <a:r>
              <a:rPr lang="en-US" altLang="en-US" sz="3000" dirty="0" err="1">
                <a:solidFill>
                  <a:srgbClr val="000000"/>
                </a:solidFill>
              </a:rPr>
              <a:t>en</a:t>
            </a:r>
            <a:r>
              <a:rPr lang="en-US" altLang="en-US" sz="3000" dirty="0">
                <a:solidFill>
                  <a:srgbClr val="000000"/>
                </a:solidFill>
              </a:rPr>
              <a:t> </a:t>
            </a:r>
            <a:r>
              <a:rPr lang="en-US" altLang="en-US" sz="3000" dirty="0" err="1">
                <a:solidFill>
                  <a:srgbClr val="000000"/>
                </a:solidFill>
              </a:rPr>
              <a:t>lenguajes</a:t>
            </a:r>
            <a:r>
              <a:rPr lang="en-US" altLang="en-US" sz="3000" dirty="0">
                <a:solidFill>
                  <a:srgbClr val="000000"/>
                </a:solidFill>
              </a:rPr>
              <a:t> </a:t>
            </a:r>
            <a:r>
              <a:rPr lang="en-US" altLang="en-US" sz="3000" dirty="0" err="1">
                <a:solidFill>
                  <a:srgbClr val="000000"/>
                </a:solidFill>
              </a:rPr>
              <a:t>ambiguos</a:t>
            </a:r>
            <a:r>
              <a:rPr lang="en-US" altLang="en-US" sz="3000" dirty="0">
                <a:solidFill>
                  <a:srgbClr val="000000"/>
                </a:solidFill>
              </a:rPr>
              <a:t> y </a:t>
            </a:r>
            <a:r>
              <a:rPr lang="en-US" altLang="en-US" sz="3000" dirty="0" err="1">
                <a:solidFill>
                  <a:srgbClr val="000000"/>
                </a:solidFill>
              </a:rPr>
              <a:t>contextuales</a:t>
            </a:r>
            <a:r>
              <a:rPr lang="en-US" altLang="en-US" sz="3000" dirty="0">
                <a:solidFill>
                  <a:srgbClr val="000000"/>
                </a:solidFill>
              </a:rPr>
              <a:t> (</a:t>
            </a:r>
            <a:r>
              <a:rPr lang="en-US" altLang="en-US" sz="3000" dirty="0" err="1">
                <a:solidFill>
                  <a:srgbClr val="000000"/>
                </a:solidFill>
              </a:rPr>
              <a:t>ej</a:t>
            </a:r>
            <a:r>
              <a:rPr lang="en-US" altLang="en-US" sz="3000" dirty="0">
                <a:solidFill>
                  <a:srgbClr val="000000"/>
                </a:solidFill>
              </a:rPr>
              <a:t>. </a:t>
            </a:r>
            <a:r>
              <a:rPr lang="en-US" altLang="en-US" sz="3000" dirty="0" err="1">
                <a:solidFill>
                  <a:srgbClr val="000000"/>
                </a:solidFill>
              </a:rPr>
              <a:t>Lenguaje</a:t>
            </a:r>
            <a:r>
              <a:rPr lang="en-US" altLang="en-US" sz="3000" dirty="0">
                <a:solidFill>
                  <a:srgbClr val="000000"/>
                </a:solidFill>
              </a:rPr>
              <a:t> natural)</a:t>
            </a:r>
          </a:p>
          <a:p>
            <a:pPr marL="798513" lvl="1" indent="-342900">
              <a:buClr>
                <a:srgbClr val="68BD44"/>
              </a:buClr>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000" dirty="0">
                <a:solidFill>
                  <a:srgbClr val="000000"/>
                </a:solidFill>
              </a:rPr>
              <a:t>El </a:t>
            </a:r>
            <a:r>
              <a:rPr lang="en-US" altLang="en-US" sz="3000" dirty="0" err="1">
                <a:solidFill>
                  <a:srgbClr val="000000"/>
                </a:solidFill>
              </a:rPr>
              <a:t>proceso</a:t>
            </a:r>
            <a:r>
              <a:rPr lang="en-US" altLang="en-US" sz="3000" dirty="0">
                <a:solidFill>
                  <a:srgbClr val="000000"/>
                </a:solidFill>
              </a:rPr>
              <a:t> de </a:t>
            </a:r>
            <a:r>
              <a:rPr lang="en-US" altLang="en-US" sz="3000" dirty="0" err="1">
                <a:solidFill>
                  <a:srgbClr val="000000"/>
                </a:solidFill>
              </a:rPr>
              <a:t>desarrollo</a:t>
            </a:r>
            <a:r>
              <a:rPr lang="en-US" altLang="en-US" sz="3000" dirty="0">
                <a:solidFill>
                  <a:srgbClr val="000000"/>
                </a:solidFill>
              </a:rPr>
              <a:t> </a:t>
            </a:r>
            <a:r>
              <a:rPr lang="en-US" altLang="en-US" sz="3000" dirty="0" err="1">
                <a:solidFill>
                  <a:srgbClr val="000000"/>
                </a:solidFill>
              </a:rPr>
              <a:t>implica</a:t>
            </a:r>
            <a:r>
              <a:rPr lang="en-US" altLang="en-US" sz="3000" dirty="0">
                <a:solidFill>
                  <a:srgbClr val="000000"/>
                </a:solidFill>
              </a:rPr>
              <a:t> </a:t>
            </a:r>
            <a:r>
              <a:rPr lang="en-US" altLang="en-US" sz="3000" dirty="0" err="1">
                <a:solidFill>
                  <a:srgbClr val="000000"/>
                </a:solidFill>
              </a:rPr>
              <a:t>desambiguar</a:t>
            </a:r>
            <a:r>
              <a:rPr lang="en-US" altLang="en-US" sz="3000" dirty="0">
                <a:solidFill>
                  <a:srgbClr val="000000"/>
                </a:solidFill>
              </a:rPr>
              <a:t> y </a:t>
            </a:r>
            <a:r>
              <a:rPr lang="en-US" altLang="en-US" sz="3000" dirty="0" err="1">
                <a:solidFill>
                  <a:srgbClr val="000000"/>
                </a:solidFill>
              </a:rPr>
              <a:t>descontextualizar</a:t>
            </a:r>
            <a:r>
              <a:rPr lang="en-US" altLang="en-US" sz="3000" dirty="0">
                <a:solidFill>
                  <a:srgbClr val="000000"/>
                </a:solidFill>
              </a:rPr>
              <a:t> el </a:t>
            </a:r>
            <a:r>
              <a:rPr lang="en-US" altLang="en-US" sz="3000" dirty="0" err="1">
                <a:solidFill>
                  <a:srgbClr val="000000"/>
                </a:solidFill>
              </a:rPr>
              <a:t>conocimiento</a:t>
            </a:r>
            <a:r>
              <a:rPr lang="en-US" altLang="en-US" sz="3000" dirty="0">
                <a:solidFill>
                  <a:srgbClr val="000000"/>
                </a:solidFill>
              </a:rPr>
              <a:t> del </a:t>
            </a:r>
            <a:r>
              <a:rPr lang="en-US" altLang="en-US" sz="3000" dirty="0" err="1">
                <a:solidFill>
                  <a:srgbClr val="000000"/>
                </a:solidFill>
              </a:rPr>
              <a:t>dominio</a:t>
            </a:r>
            <a:r>
              <a:rPr lang="en-US" altLang="en-US" sz="3000" dirty="0">
                <a:solidFill>
                  <a:srgbClr val="000000"/>
                </a:solidFill>
              </a:rPr>
              <a:t> de </a:t>
            </a:r>
            <a:r>
              <a:rPr lang="en-US" altLang="en-US" sz="3000" dirty="0" err="1">
                <a:solidFill>
                  <a:srgbClr val="000000"/>
                </a:solidFill>
              </a:rPr>
              <a:t>problema</a:t>
            </a:r>
            <a:endParaRPr lang="en-US" altLang="en-US" sz="3000" dirty="0">
              <a:solidFill>
                <a:srgbClr val="000000"/>
              </a:solidFill>
            </a:endParaRPr>
          </a:p>
        </p:txBody>
      </p:sp>
    </p:spTree>
    <p:extLst>
      <p:ext uri="{BB962C8B-B14F-4D97-AF65-F5344CB8AC3E}">
        <p14:creationId xmlns:p14="http://schemas.microsoft.com/office/powerpoint/2010/main" val="22396415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770" name="Rectangle 1">
            <a:extLst>
              <a:ext uri="{FF2B5EF4-FFF2-40B4-BE49-F238E27FC236}">
                <a16:creationId xmlns:a16="http://schemas.microsoft.com/office/drawing/2014/main" id="{1A371B2C-42EA-4E44-9652-379CEB4753FB}"/>
              </a:ext>
            </a:extLst>
          </p:cNvPr>
          <p:cNvSpPr>
            <a:spLocks noGrp="1" noChangeArrowheads="1"/>
          </p:cNvSpPr>
          <p:nvPr>
            <p:ph type="title" idx="4294967295"/>
          </p:nvPr>
        </p:nvSpPr>
        <p:spPr>
          <a:xfrm>
            <a:off x="1179226" y="826680"/>
            <a:ext cx="9833548" cy="1325563"/>
          </a:xfrm>
        </p:spPr>
        <p:txBody>
          <a:bodyPr vert="horz" lIns="91440" tIns="45720" rIns="91440" bIns="45720" rtlCol="0" anchor="ctr">
            <a:normAutofit/>
          </a:bodyPr>
          <a:lstStyle/>
          <a:p>
            <a:pPr algn="ctr">
              <a:tabLst>
                <a:tab pos="0" algn="l"/>
                <a:tab pos="422041" algn="l"/>
                <a:tab pos="844083" algn="l"/>
                <a:tab pos="1266124" algn="l"/>
                <a:tab pos="1688165" algn="l"/>
                <a:tab pos="2110207" algn="l"/>
                <a:tab pos="2532248" algn="l"/>
                <a:tab pos="2954289" algn="l"/>
                <a:tab pos="3376331" algn="l"/>
                <a:tab pos="3798372" algn="l"/>
                <a:tab pos="4220413" algn="l"/>
                <a:tab pos="4642455" algn="l"/>
                <a:tab pos="5064496" algn="l"/>
                <a:tab pos="5486537" algn="l"/>
                <a:tab pos="5908578" algn="l"/>
                <a:tab pos="6330620" algn="l"/>
                <a:tab pos="6752661" algn="l"/>
                <a:tab pos="7174702" algn="l"/>
                <a:tab pos="7596744" algn="l"/>
                <a:tab pos="8018785" algn="l"/>
                <a:tab pos="8440826" algn="l"/>
              </a:tabLst>
              <a:defRPr/>
            </a:pPr>
            <a:r>
              <a:rPr lang="en-US" altLang="x-none" sz="4000" kern="1200">
                <a:solidFill>
                  <a:srgbClr val="FFFFFF"/>
                </a:solidFill>
                <a:latin typeface="+mj-lt"/>
                <a:ea typeface="+mj-ea"/>
                <a:cs typeface="+mj-cs"/>
              </a:rPr>
              <a:t>Proceso de Desarrollo de Software</a:t>
            </a:r>
          </a:p>
        </p:txBody>
      </p:sp>
      <p:sp>
        <p:nvSpPr>
          <p:cNvPr id="32771" name="Rectangle 2">
            <a:extLst>
              <a:ext uri="{FF2B5EF4-FFF2-40B4-BE49-F238E27FC236}">
                <a16:creationId xmlns:a16="http://schemas.microsoft.com/office/drawing/2014/main" id="{FF036CEF-1E6B-B740-B7A9-A03F43952A1B}"/>
              </a:ext>
            </a:extLst>
          </p:cNvPr>
          <p:cNvSpPr>
            <a:spLocks noGrp="1" noChangeArrowheads="1"/>
          </p:cNvSpPr>
          <p:nvPr>
            <p:ph type="body" idx="4294967295"/>
          </p:nvPr>
        </p:nvSpPr>
        <p:spPr>
          <a:xfrm>
            <a:off x="1179226" y="2627586"/>
            <a:ext cx="9833548" cy="4078014"/>
          </a:xfrm>
        </p:spPr>
        <p:txBody>
          <a:bodyPr vert="horz" lIns="91440" tIns="45720" rIns="91440" bIns="45720" rtlCol="0">
            <a:noAutofit/>
          </a:bodyPr>
          <a:lstStyle/>
          <a:p>
            <a:pPr marL="429366" indent="-342900">
              <a:buClr>
                <a:srgbClr val="92C858"/>
              </a:buClr>
              <a:buSzPct val="80000"/>
              <a:buFont typeface="Wingdings" pitchFamily="2" charset="2"/>
              <a:buChar char="Ø"/>
              <a:tabLst>
                <a:tab pos="419110" algn="l"/>
                <a:tab pos="841152" algn="l"/>
                <a:tab pos="1263193" algn="l"/>
                <a:tab pos="1685234" algn="l"/>
                <a:tab pos="2107276" algn="l"/>
                <a:tab pos="2529317" algn="l"/>
                <a:tab pos="2951358" algn="l"/>
                <a:tab pos="3373400" algn="l"/>
                <a:tab pos="3795441" algn="l"/>
                <a:tab pos="4217482" algn="l"/>
                <a:tab pos="4639524" algn="l"/>
                <a:tab pos="5061565" algn="l"/>
                <a:tab pos="5483606" algn="l"/>
                <a:tab pos="5905648" algn="l"/>
                <a:tab pos="6327689" algn="l"/>
                <a:tab pos="6749730" algn="l"/>
                <a:tab pos="7171772" algn="l"/>
                <a:tab pos="7593813" algn="l"/>
                <a:tab pos="8015854" algn="l"/>
                <a:tab pos="8437896" algn="l"/>
              </a:tabLst>
              <a:defRPr/>
            </a:pPr>
            <a:r>
              <a:rPr lang="en-US" altLang="x-none" sz="3000" dirty="0" err="1">
                <a:solidFill>
                  <a:srgbClr val="000000"/>
                </a:solidFill>
              </a:rPr>
              <a:t>Características</a:t>
            </a:r>
            <a:endParaRPr lang="en-US" altLang="x-none" sz="3000" dirty="0">
              <a:solidFill>
                <a:srgbClr val="000000"/>
              </a:solidFill>
            </a:endParaRPr>
          </a:p>
          <a:p>
            <a:pPr marL="798652" lvl="1" indent="-342900">
              <a:buClr>
                <a:srgbClr val="68BD44"/>
              </a:buClr>
              <a:buFont typeface="Wingdings" pitchFamily="2" charset="2"/>
              <a:buChar char="Ø"/>
              <a:tabLst>
                <a:tab pos="419110" algn="l"/>
                <a:tab pos="841152" algn="l"/>
                <a:tab pos="1263193" algn="l"/>
                <a:tab pos="1685234" algn="l"/>
                <a:tab pos="2107276" algn="l"/>
                <a:tab pos="2529317" algn="l"/>
                <a:tab pos="2951358" algn="l"/>
                <a:tab pos="3373400" algn="l"/>
                <a:tab pos="3795441" algn="l"/>
                <a:tab pos="4217482" algn="l"/>
                <a:tab pos="4639524" algn="l"/>
                <a:tab pos="5061565" algn="l"/>
                <a:tab pos="5483606" algn="l"/>
                <a:tab pos="5905648" algn="l"/>
                <a:tab pos="6327689" algn="l"/>
                <a:tab pos="6749730" algn="l"/>
                <a:tab pos="7171772" algn="l"/>
                <a:tab pos="7593813" algn="l"/>
                <a:tab pos="8015854" algn="l"/>
                <a:tab pos="8437896" algn="l"/>
              </a:tabLst>
              <a:defRPr/>
            </a:pPr>
            <a:r>
              <a:rPr lang="en-US" altLang="x-none" sz="3000" dirty="0">
                <a:solidFill>
                  <a:srgbClr val="000000"/>
                </a:solidFill>
              </a:rPr>
              <a:t>El </a:t>
            </a:r>
            <a:r>
              <a:rPr lang="en-US" altLang="x-none" sz="3000" dirty="0" err="1">
                <a:solidFill>
                  <a:srgbClr val="000000"/>
                </a:solidFill>
              </a:rPr>
              <a:t>proceso</a:t>
            </a:r>
            <a:r>
              <a:rPr lang="en-US" altLang="x-none" sz="3000" dirty="0">
                <a:solidFill>
                  <a:srgbClr val="000000"/>
                </a:solidFill>
              </a:rPr>
              <a:t> de </a:t>
            </a:r>
            <a:r>
              <a:rPr lang="en-US" altLang="x-none" sz="3000" dirty="0" err="1">
                <a:solidFill>
                  <a:srgbClr val="000000"/>
                </a:solidFill>
              </a:rPr>
              <a:t>desarrollo</a:t>
            </a:r>
            <a:r>
              <a:rPr lang="en-US" altLang="x-none" sz="3000" dirty="0">
                <a:solidFill>
                  <a:srgbClr val="000000"/>
                </a:solidFill>
              </a:rPr>
              <a:t> </a:t>
            </a:r>
            <a:r>
              <a:rPr lang="en-US" altLang="x-none" sz="3000" dirty="0" err="1">
                <a:solidFill>
                  <a:srgbClr val="000000"/>
                </a:solidFill>
              </a:rPr>
              <a:t>implica</a:t>
            </a:r>
            <a:r>
              <a:rPr lang="en-US" altLang="x-none" sz="3000" dirty="0">
                <a:solidFill>
                  <a:srgbClr val="000000"/>
                </a:solidFill>
              </a:rPr>
              <a:t> </a:t>
            </a:r>
            <a:r>
              <a:rPr lang="en-US" altLang="x-none" sz="3000" dirty="0" err="1">
                <a:solidFill>
                  <a:srgbClr val="000000"/>
                </a:solidFill>
              </a:rPr>
              <a:t>hacer</a:t>
            </a:r>
            <a:r>
              <a:rPr lang="en-US" altLang="x-none" sz="3000" dirty="0">
                <a:solidFill>
                  <a:srgbClr val="000000"/>
                </a:solidFill>
              </a:rPr>
              <a:t> </a:t>
            </a:r>
            <a:r>
              <a:rPr lang="en-US" altLang="x-none" sz="3000" dirty="0" err="1">
                <a:solidFill>
                  <a:srgbClr val="000000"/>
                </a:solidFill>
              </a:rPr>
              <a:t>explícito</a:t>
            </a:r>
            <a:r>
              <a:rPr lang="en-US" altLang="x-none" sz="3000" dirty="0">
                <a:solidFill>
                  <a:srgbClr val="000000"/>
                </a:solidFill>
              </a:rPr>
              <a:t> y </a:t>
            </a:r>
            <a:r>
              <a:rPr lang="en-US" altLang="x-none" sz="3000" dirty="0" err="1">
                <a:solidFill>
                  <a:srgbClr val="000000"/>
                </a:solidFill>
              </a:rPr>
              <a:t>externo</a:t>
            </a:r>
            <a:r>
              <a:rPr lang="en-US" altLang="x-none" sz="3000" dirty="0">
                <a:solidFill>
                  <a:srgbClr val="000000"/>
                </a:solidFill>
              </a:rPr>
              <a:t> el </a:t>
            </a:r>
            <a:r>
              <a:rPr lang="en-US" altLang="x-none" sz="3000" dirty="0" err="1">
                <a:solidFill>
                  <a:srgbClr val="000000"/>
                </a:solidFill>
              </a:rPr>
              <a:t>conocimiento</a:t>
            </a:r>
            <a:r>
              <a:rPr lang="en-US" altLang="x-none" sz="3000" dirty="0">
                <a:solidFill>
                  <a:srgbClr val="000000"/>
                </a:solidFill>
              </a:rPr>
              <a:t> </a:t>
            </a:r>
            <a:r>
              <a:rPr lang="en-US" altLang="x-none" sz="3000" dirty="0" err="1">
                <a:solidFill>
                  <a:srgbClr val="000000"/>
                </a:solidFill>
              </a:rPr>
              <a:t>implícito</a:t>
            </a:r>
            <a:r>
              <a:rPr lang="en-US" altLang="x-none" sz="3000" dirty="0">
                <a:solidFill>
                  <a:srgbClr val="000000"/>
                </a:solidFill>
              </a:rPr>
              <a:t> e </a:t>
            </a:r>
            <a:r>
              <a:rPr lang="en-US" altLang="x-none" sz="3000" dirty="0" err="1">
                <a:solidFill>
                  <a:srgbClr val="000000"/>
                </a:solidFill>
              </a:rPr>
              <a:t>internalizado</a:t>
            </a:r>
            <a:r>
              <a:rPr lang="en-US" altLang="x-none" sz="3000" dirty="0">
                <a:solidFill>
                  <a:srgbClr val="000000"/>
                </a:solidFill>
              </a:rPr>
              <a:t> de los </a:t>
            </a:r>
            <a:r>
              <a:rPr lang="en-US" altLang="x-none" sz="3000" dirty="0" err="1">
                <a:solidFill>
                  <a:srgbClr val="000000"/>
                </a:solidFill>
              </a:rPr>
              <a:t>expertos</a:t>
            </a:r>
            <a:r>
              <a:rPr lang="en-US" altLang="x-none" sz="3000" dirty="0">
                <a:solidFill>
                  <a:srgbClr val="000000"/>
                </a:solidFill>
              </a:rPr>
              <a:t> de </a:t>
            </a:r>
            <a:r>
              <a:rPr lang="en-US" altLang="x-none" sz="3000" dirty="0" err="1">
                <a:solidFill>
                  <a:srgbClr val="000000"/>
                </a:solidFill>
              </a:rPr>
              <a:t>dominio</a:t>
            </a:r>
            <a:endParaRPr lang="en-US" altLang="x-none" sz="3000" dirty="0">
              <a:solidFill>
                <a:srgbClr val="000000"/>
              </a:solidFill>
            </a:endParaRPr>
          </a:p>
          <a:p>
            <a:pPr marL="798652" lvl="1" indent="-342900">
              <a:buClr>
                <a:srgbClr val="68BD44"/>
              </a:buClr>
              <a:buFont typeface="Wingdings" pitchFamily="2" charset="2"/>
              <a:buChar char="Ø"/>
              <a:tabLst>
                <a:tab pos="419110" algn="l"/>
                <a:tab pos="841152" algn="l"/>
                <a:tab pos="1263193" algn="l"/>
                <a:tab pos="1685234" algn="l"/>
                <a:tab pos="2107276" algn="l"/>
                <a:tab pos="2529317" algn="l"/>
                <a:tab pos="2951358" algn="l"/>
                <a:tab pos="3373400" algn="l"/>
                <a:tab pos="3795441" algn="l"/>
                <a:tab pos="4217482" algn="l"/>
                <a:tab pos="4639524" algn="l"/>
                <a:tab pos="5061565" algn="l"/>
                <a:tab pos="5483606" algn="l"/>
                <a:tab pos="5905648" algn="l"/>
                <a:tab pos="6327689" algn="l"/>
                <a:tab pos="6749730" algn="l"/>
                <a:tab pos="7171772" algn="l"/>
                <a:tab pos="7593813" algn="l"/>
                <a:tab pos="8015854" algn="l"/>
                <a:tab pos="8437896" algn="l"/>
              </a:tabLst>
              <a:defRPr/>
            </a:pPr>
            <a:r>
              <a:rPr lang="en-US" altLang="x-none" sz="3000" b="1" u="sng" dirty="0">
                <a:solidFill>
                  <a:srgbClr val="000000"/>
                </a:solidFill>
              </a:rPr>
              <a:t>El CAMBIO</a:t>
            </a:r>
            <a:r>
              <a:rPr lang="en-US" altLang="x-none" sz="3000" dirty="0">
                <a:solidFill>
                  <a:srgbClr val="000000"/>
                </a:solidFill>
              </a:rPr>
              <a:t> es una </a:t>
            </a:r>
            <a:r>
              <a:rPr lang="en-US" altLang="x-none" sz="3000" dirty="0" err="1">
                <a:solidFill>
                  <a:srgbClr val="000000"/>
                </a:solidFill>
              </a:rPr>
              <a:t>característica</a:t>
            </a:r>
            <a:r>
              <a:rPr lang="en-US" altLang="x-none" sz="3000" dirty="0">
                <a:solidFill>
                  <a:srgbClr val="000000"/>
                </a:solidFill>
              </a:rPr>
              <a:t> </a:t>
            </a:r>
            <a:r>
              <a:rPr lang="en-US" altLang="x-none" sz="3000" dirty="0" err="1">
                <a:solidFill>
                  <a:srgbClr val="000000"/>
                </a:solidFill>
              </a:rPr>
              <a:t>esencial</a:t>
            </a:r>
            <a:r>
              <a:rPr lang="en-US" altLang="x-none" sz="3000" dirty="0">
                <a:solidFill>
                  <a:srgbClr val="000000"/>
                </a:solidFill>
              </a:rPr>
              <a:t> del software, no accidental </a:t>
            </a:r>
            <a:r>
              <a:rPr lang="en-US" altLang="x-none" sz="3000" dirty="0" err="1">
                <a:solidFill>
                  <a:srgbClr val="000000"/>
                </a:solidFill>
              </a:rPr>
              <a:t>porque</a:t>
            </a:r>
            <a:r>
              <a:rPr lang="en-US" altLang="x-none" sz="3000" dirty="0">
                <a:solidFill>
                  <a:srgbClr val="000000"/>
                </a:solidFill>
              </a:rPr>
              <a:t>:</a:t>
            </a:r>
          </a:p>
          <a:p>
            <a:pPr lvl="2">
              <a:buClr>
                <a:srgbClr val="68BD44"/>
              </a:buClr>
              <a:buFont typeface="Wingdings" pitchFamily="2" charset="2"/>
              <a:buChar char="Ø"/>
              <a:tabLst>
                <a:tab pos="419110" algn="l"/>
                <a:tab pos="841152" algn="l"/>
                <a:tab pos="1263193" algn="l"/>
                <a:tab pos="1685234" algn="l"/>
                <a:tab pos="2107276" algn="l"/>
                <a:tab pos="2529317" algn="l"/>
                <a:tab pos="2951358" algn="l"/>
                <a:tab pos="3373400" algn="l"/>
                <a:tab pos="3795441" algn="l"/>
                <a:tab pos="4217482" algn="l"/>
                <a:tab pos="4639524" algn="l"/>
                <a:tab pos="5061565" algn="l"/>
                <a:tab pos="5483606" algn="l"/>
                <a:tab pos="5905648" algn="l"/>
                <a:tab pos="6327689" algn="l"/>
                <a:tab pos="6749730" algn="l"/>
                <a:tab pos="7171772" algn="l"/>
                <a:tab pos="7593813" algn="l"/>
                <a:tab pos="8015854" algn="l"/>
                <a:tab pos="8437896" algn="l"/>
              </a:tabLst>
              <a:defRPr/>
            </a:pPr>
            <a:r>
              <a:rPr lang="en-US" altLang="x-none" sz="2400" dirty="0">
                <a:solidFill>
                  <a:srgbClr val="000000"/>
                </a:solidFill>
              </a:rPr>
              <a:t>Cambia el </a:t>
            </a:r>
            <a:r>
              <a:rPr lang="en-US" altLang="x-none" sz="2400" dirty="0" err="1">
                <a:solidFill>
                  <a:srgbClr val="000000"/>
                </a:solidFill>
              </a:rPr>
              <a:t>dominio</a:t>
            </a:r>
            <a:r>
              <a:rPr lang="en-US" altLang="x-none" sz="2400" dirty="0">
                <a:solidFill>
                  <a:srgbClr val="000000"/>
                </a:solidFill>
              </a:rPr>
              <a:t> de </a:t>
            </a:r>
            <a:r>
              <a:rPr lang="en-US" altLang="x-none" sz="2400" dirty="0" err="1">
                <a:solidFill>
                  <a:srgbClr val="000000"/>
                </a:solidFill>
              </a:rPr>
              <a:t>problema</a:t>
            </a:r>
            <a:endParaRPr lang="en-US" altLang="x-none" sz="2400" dirty="0">
              <a:solidFill>
                <a:srgbClr val="000000"/>
              </a:solidFill>
            </a:endParaRPr>
          </a:p>
          <a:p>
            <a:pPr lvl="2">
              <a:buClr>
                <a:srgbClr val="68BD44"/>
              </a:buClr>
              <a:buFont typeface="Wingdings" pitchFamily="2" charset="2"/>
              <a:buChar char="Ø"/>
              <a:tabLst>
                <a:tab pos="419110" algn="l"/>
                <a:tab pos="841152" algn="l"/>
                <a:tab pos="1263193" algn="l"/>
                <a:tab pos="1685234" algn="l"/>
                <a:tab pos="2107276" algn="l"/>
                <a:tab pos="2529317" algn="l"/>
                <a:tab pos="2951358" algn="l"/>
                <a:tab pos="3373400" algn="l"/>
                <a:tab pos="3795441" algn="l"/>
                <a:tab pos="4217482" algn="l"/>
                <a:tab pos="4639524" algn="l"/>
                <a:tab pos="5061565" algn="l"/>
                <a:tab pos="5483606" algn="l"/>
                <a:tab pos="5905648" algn="l"/>
                <a:tab pos="6327689" algn="l"/>
                <a:tab pos="6749730" algn="l"/>
                <a:tab pos="7171772" algn="l"/>
                <a:tab pos="7593813" algn="l"/>
                <a:tab pos="8015854" algn="l"/>
                <a:tab pos="8437896" algn="l"/>
              </a:tabLst>
              <a:defRPr/>
            </a:pPr>
            <a:r>
              <a:rPr lang="en-US" altLang="x-none" sz="2400" dirty="0">
                <a:solidFill>
                  <a:srgbClr val="000000"/>
                </a:solidFill>
              </a:rPr>
              <a:t>Cambia </a:t>
            </a:r>
            <a:r>
              <a:rPr lang="en-US" altLang="x-none" sz="2400" dirty="0" err="1">
                <a:solidFill>
                  <a:srgbClr val="000000"/>
                </a:solidFill>
              </a:rPr>
              <a:t>nuestro</a:t>
            </a:r>
            <a:r>
              <a:rPr lang="en-US" altLang="x-none" sz="2400" dirty="0">
                <a:solidFill>
                  <a:srgbClr val="000000"/>
                </a:solidFill>
              </a:rPr>
              <a:t> </a:t>
            </a:r>
            <a:r>
              <a:rPr lang="en-US" altLang="x-none" sz="2400" dirty="0" err="1">
                <a:solidFill>
                  <a:srgbClr val="000000"/>
                </a:solidFill>
              </a:rPr>
              <a:t>entendimiento</a:t>
            </a:r>
            <a:r>
              <a:rPr lang="en-US" altLang="x-none" sz="2400" dirty="0">
                <a:solidFill>
                  <a:srgbClr val="000000"/>
                </a:solidFill>
              </a:rPr>
              <a:t> del </a:t>
            </a:r>
            <a:r>
              <a:rPr lang="en-US" altLang="x-none" sz="2400" dirty="0" err="1">
                <a:solidFill>
                  <a:srgbClr val="000000"/>
                </a:solidFill>
              </a:rPr>
              <a:t>dominio</a:t>
            </a:r>
            <a:r>
              <a:rPr lang="en-US" altLang="x-none" sz="2400" dirty="0">
                <a:solidFill>
                  <a:srgbClr val="000000"/>
                </a:solidFill>
              </a:rPr>
              <a:t> de </a:t>
            </a:r>
            <a:r>
              <a:rPr lang="en-US" altLang="x-none" sz="2400" dirty="0" err="1">
                <a:solidFill>
                  <a:srgbClr val="000000"/>
                </a:solidFill>
              </a:rPr>
              <a:t>problema</a:t>
            </a:r>
            <a:endParaRPr lang="en-US" altLang="x-none" sz="2400" dirty="0">
              <a:solidFill>
                <a:srgbClr val="000000"/>
              </a:solidFill>
            </a:endParaRPr>
          </a:p>
          <a:p>
            <a:pPr lvl="2">
              <a:buClr>
                <a:srgbClr val="68BD44"/>
              </a:buClr>
              <a:buFont typeface="Wingdings" pitchFamily="2" charset="2"/>
              <a:buChar char="Ø"/>
              <a:tabLst>
                <a:tab pos="419110" algn="l"/>
                <a:tab pos="841152" algn="l"/>
                <a:tab pos="1263193" algn="l"/>
                <a:tab pos="1685234" algn="l"/>
                <a:tab pos="2107276" algn="l"/>
                <a:tab pos="2529317" algn="l"/>
                <a:tab pos="2951358" algn="l"/>
                <a:tab pos="3373400" algn="l"/>
                <a:tab pos="3795441" algn="l"/>
                <a:tab pos="4217482" algn="l"/>
                <a:tab pos="4639524" algn="l"/>
                <a:tab pos="5061565" algn="l"/>
                <a:tab pos="5483606" algn="l"/>
                <a:tab pos="5905648" algn="l"/>
                <a:tab pos="6327689" algn="l"/>
                <a:tab pos="6749730" algn="l"/>
                <a:tab pos="7171772" algn="l"/>
                <a:tab pos="7593813" algn="l"/>
                <a:tab pos="8015854" algn="l"/>
                <a:tab pos="8437896" algn="l"/>
              </a:tabLst>
              <a:defRPr/>
            </a:pPr>
            <a:r>
              <a:rPr lang="en-US" altLang="x-none" sz="2400" dirty="0">
                <a:solidFill>
                  <a:srgbClr val="000000"/>
                </a:solidFill>
              </a:rPr>
              <a:t>Cambia la </a:t>
            </a:r>
            <a:r>
              <a:rPr lang="en-US" altLang="x-none" sz="2400" dirty="0" err="1">
                <a:solidFill>
                  <a:srgbClr val="000000"/>
                </a:solidFill>
              </a:rPr>
              <a:t>manera</a:t>
            </a:r>
            <a:r>
              <a:rPr lang="en-US" altLang="x-none" sz="2400" dirty="0">
                <a:solidFill>
                  <a:srgbClr val="000000"/>
                </a:solidFill>
              </a:rPr>
              <a:t> de </a:t>
            </a:r>
            <a:r>
              <a:rPr lang="en-US" altLang="x-none" sz="2400" dirty="0" err="1">
                <a:solidFill>
                  <a:srgbClr val="000000"/>
                </a:solidFill>
              </a:rPr>
              <a:t>modelar</a:t>
            </a:r>
            <a:r>
              <a:rPr lang="en-US" altLang="x-none" sz="2400" dirty="0">
                <a:solidFill>
                  <a:srgbClr val="000000"/>
                </a:solidFill>
              </a:rPr>
              <a:t> lo que </a:t>
            </a:r>
            <a:r>
              <a:rPr lang="en-US" altLang="x-none" sz="2400" dirty="0" err="1">
                <a:solidFill>
                  <a:srgbClr val="000000"/>
                </a:solidFill>
              </a:rPr>
              <a:t>entendemos</a:t>
            </a:r>
            <a:r>
              <a:rPr lang="en-US" altLang="x-none" sz="2400" dirty="0">
                <a:solidFill>
                  <a:srgbClr val="000000"/>
                </a:solidFill>
              </a:rPr>
              <a:t> del </a:t>
            </a:r>
            <a:r>
              <a:rPr lang="en-US" altLang="x-none" sz="2400" dirty="0" err="1">
                <a:solidFill>
                  <a:srgbClr val="000000"/>
                </a:solidFill>
              </a:rPr>
              <a:t>dominio</a:t>
            </a:r>
            <a:r>
              <a:rPr lang="en-US" altLang="x-none" sz="2400" dirty="0">
                <a:solidFill>
                  <a:srgbClr val="000000"/>
                </a:solidFill>
              </a:rPr>
              <a:t> de </a:t>
            </a:r>
            <a:r>
              <a:rPr lang="en-US" altLang="x-none" sz="2400" dirty="0" err="1">
                <a:solidFill>
                  <a:srgbClr val="000000"/>
                </a:solidFill>
              </a:rPr>
              <a:t>problema</a:t>
            </a:r>
            <a:endParaRPr lang="en-US" altLang="x-none" sz="2400" dirty="0">
              <a:solidFill>
                <a:srgbClr val="000000"/>
              </a:solidFill>
            </a:endParaRPr>
          </a:p>
        </p:txBody>
      </p:sp>
    </p:spTree>
    <p:extLst>
      <p:ext uri="{BB962C8B-B14F-4D97-AF65-F5344CB8AC3E}">
        <p14:creationId xmlns:p14="http://schemas.microsoft.com/office/powerpoint/2010/main" val="40389971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9443" name="Picture 2" descr="A group of people in a room&#10;&#10;Description automatically generated">
            <a:extLst>
              <a:ext uri="{FF2B5EF4-FFF2-40B4-BE49-F238E27FC236}">
                <a16:creationId xmlns:a16="http://schemas.microsoft.com/office/drawing/2014/main" id="{783D10CD-BD95-F848-8DE0-DCC8C46707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0" name="Rectangle 1">
            <a:extLst>
              <a:ext uri="{FF2B5EF4-FFF2-40B4-BE49-F238E27FC236}">
                <a16:creationId xmlns:a16="http://schemas.microsoft.com/office/drawing/2014/main" id="{40AB72B0-17CA-EB43-8D70-DCFA8085E716}"/>
              </a:ext>
            </a:extLst>
          </p:cNvPr>
          <p:cNvSpPr>
            <a:spLocks noGrp="1" noChangeArrowheads="1"/>
          </p:cNvSpPr>
          <p:nvPr>
            <p:ph type="title" idx="4294967295"/>
          </p:nvPr>
        </p:nvSpPr>
        <p:spPr>
          <a:xfrm>
            <a:off x="1981200" y="199697"/>
            <a:ext cx="8153400" cy="973467"/>
          </a:xfrm>
        </p:spPr>
        <p:txBody>
          <a:bodyPr>
            <a:normAutofit fontScale="90000"/>
          </a:bodyPr>
          <a:lstStyle/>
          <a:p>
            <a:pPr algn="ctr">
              <a:tabLst>
                <a:tab pos="0" algn="l"/>
                <a:tab pos="422041" algn="l"/>
                <a:tab pos="844083" algn="l"/>
                <a:tab pos="1266124" algn="l"/>
                <a:tab pos="1688165" algn="l"/>
                <a:tab pos="2110207" algn="l"/>
                <a:tab pos="2532248" algn="l"/>
                <a:tab pos="2954289" algn="l"/>
                <a:tab pos="3376331" algn="l"/>
                <a:tab pos="3798372" algn="l"/>
                <a:tab pos="4220413" algn="l"/>
                <a:tab pos="4642455" algn="l"/>
                <a:tab pos="5064496" algn="l"/>
                <a:tab pos="5486537" algn="l"/>
                <a:tab pos="5908578" algn="l"/>
                <a:tab pos="6330620" algn="l"/>
                <a:tab pos="6752661" algn="l"/>
                <a:tab pos="7174702" algn="l"/>
                <a:tab pos="7596744" algn="l"/>
                <a:tab pos="8018785" algn="l"/>
                <a:tab pos="8440826" algn="l"/>
              </a:tabLst>
              <a:defRPr/>
            </a:pPr>
            <a:r>
              <a:rPr lang="es-AR" altLang="x-none" sz="4000" dirty="0">
                <a:solidFill>
                  <a:schemeClr val="bg1"/>
                </a:solidFill>
              </a:rPr>
              <a:t>Feedback Inmediato</a:t>
            </a:r>
            <a:br>
              <a:rPr lang="es-AR" altLang="x-none" sz="4000" dirty="0">
                <a:solidFill>
                  <a:schemeClr val="bg1"/>
                </a:solidFill>
              </a:rPr>
            </a:br>
            <a:r>
              <a:rPr lang="en-US" altLang="en-AR" sz="2700" dirty="0">
                <a:solidFill>
                  <a:schemeClr val="bg1"/>
                </a:solidFill>
                <a:ea typeface="ＭＳ Ｐゴシック" panose="020B0600070205080204" pitchFamily="34" charset="-128"/>
                <a:cs typeface="ＭＳ Ｐゴシック" panose="020B0600070205080204" pitchFamily="34" charset="-128"/>
              </a:rPr>
              <a:t>Inventing on principle: </a:t>
            </a:r>
            <a:r>
              <a:rPr lang="es-ES_tradnl" altLang="en-AR" sz="2700" dirty="0">
                <a:solidFill>
                  <a:schemeClr val="bg1"/>
                </a:solidFill>
                <a:ea typeface="ＭＳ Ｐゴシック" panose="020B0600070205080204" pitchFamily="34" charset="-128"/>
                <a:cs typeface="ＭＳ Ｐゴシック" panose="020B0600070205080204" pitchFamily="34" charset="-128"/>
                <a:hlinkClick r:id="rId4">
                  <a:extLst>
                    <a:ext uri="{A12FA001-AC4F-418D-AE19-62706E023703}">
                      <ahyp:hlinkClr xmlns:ahyp="http://schemas.microsoft.com/office/drawing/2018/hyperlinkcolor" val="tx"/>
                    </a:ext>
                  </a:extLst>
                </a:hlinkClick>
              </a:rPr>
              <a:t>http://vimeo.com/36579366</a:t>
            </a:r>
            <a:endParaRPr lang="es-AR" altLang="x-none" sz="4000" dirty="0">
              <a:solidFill>
                <a:schemeClr val="bg1"/>
              </a:solidFill>
            </a:endParaRPr>
          </a:p>
        </p:txBody>
      </p:sp>
    </p:spTree>
    <p:extLst>
      <p:ext uri="{BB962C8B-B14F-4D97-AF65-F5344CB8AC3E}">
        <p14:creationId xmlns:p14="http://schemas.microsoft.com/office/powerpoint/2010/main" val="373284612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5F911E1-A670-FD4B-B245-B7809EC8616A}"/>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Conclusiones</a:t>
            </a:r>
          </a:p>
        </p:txBody>
      </p:sp>
      <p:sp>
        <p:nvSpPr>
          <p:cNvPr id="3" name="Content Placeholder 2">
            <a:extLst>
              <a:ext uri="{FF2B5EF4-FFF2-40B4-BE49-F238E27FC236}">
                <a16:creationId xmlns:a16="http://schemas.microsoft.com/office/drawing/2014/main" id="{FF43EDFF-9A88-AB4E-90AB-EDD22F71B3A3}"/>
              </a:ext>
            </a:extLst>
          </p:cNvPr>
          <p:cNvSpPr>
            <a:spLocks noGrp="1"/>
          </p:cNvSpPr>
          <p:nvPr>
            <p:ph idx="1"/>
          </p:nvPr>
        </p:nvSpPr>
        <p:spPr>
          <a:xfrm>
            <a:off x="1179226" y="3092969"/>
            <a:ext cx="9833548" cy="3518037"/>
          </a:xfrm>
        </p:spPr>
        <p:txBody>
          <a:bodyPr>
            <a:noAutofit/>
          </a:bodyPr>
          <a:lstStyle/>
          <a:p>
            <a:pPr>
              <a:buFont typeface="Wingdings" pitchFamily="2" charset="2"/>
              <a:buChar char="Ø"/>
            </a:pPr>
            <a:r>
              <a:rPr lang="en-US" sz="3000" dirty="0">
                <a:solidFill>
                  <a:srgbClr val="000000"/>
                </a:solidFill>
              </a:rPr>
              <a:t>Software = </a:t>
            </a:r>
            <a:r>
              <a:rPr lang="en-US" sz="3000" dirty="0" err="1">
                <a:solidFill>
                  <a:srgbClr val="000000"/>
                </a:solidFill>
              </a:rPr>
              <a:t>Modelo</a:t>
            </a:r>
            <a:r>
              <a:rPr lang="en-US" sz="3000" dirty="0">
                <a:solidFill>
                  <a:srgbClr val="000000"/>
                </a:solidFill>
              </a:rPr>
              <a:t> Computable</a:t>
            </a:r>
          </a:p>
          <a:p>
            <a:pPr>
              <a:buFont typeface="Wingdings" pitchFamily="2" charset="2"/>
              <a:buChar char="Ø"/>
            </a:pPr>
            <a:r>
              <a:rPr lang="en-US" sz="3000" dirty="0">
                <a:solidFill>
                  <a:srgbClr val="000000"/>
                </a:solidFill>
              </a:rPr>
              <a:t>Desarrollo de Software = </a:t>
            </a:r>
            <a:r>
              <a:rPr lang="en-US" sz="3000" dirty="0" err="1">
                <a:solidFill>
                  <a:srgbClr val="000000"/>
                </a:solidFill>
              </a:rPr>
              <a:t>Proceso</a:t>
            </a:r>
            <a:r>
              <a:rPr lang="en-US" sz="3000" dirty="0">
                <a:solidFill>
                  <a:srgbClr val="000000"/>
                </a:solidFill>
              </a:rPr>
              <a:t> de </a:t>
            </a:r>
            <a:r>
              <a:rPr lang="en-US" sz="3000" dirty="0" err="1">
                <a:solidFill>
                  <a:srgbClr val="000000"/>
                </a:solidFill>
              </a:rPr>
              <a:t>Aprendizaje</a:t>
            </a:r>
            <a:endParaRPr lang="en-US" sz="3000" dirty="0">
              <a:solidFill>
                <a:srgbClr val="000000"/>
              </a:solidFill>
            </a:endParaRPr>
          </a:p>
          <a:p>
            <a:pPr lvl="1">
              <a:buFont typeface="Wingdings" pitchFamily="2" charset="2"/>
              <a:buChar char="Ø"/>
            </a:pPr>
            <a:r>
              <a:rPr lang="en-US" sz="3000" dirty="0" err="1">
                <a:solidFill>
                  <a:srgbClr val="000000"/>
                </a:solidFill>
              </a:rPr>
              <a:t>Iterativo</a:t>
            </a:r>
            <a:endParaRPr lang="en-US" sz="3000" dirty="0">
              <a:solidFill>
                <a:srgbClr val="000000"/>
              </a:solidFill>
            </a:endParaRPr>
          </a:p>
          <a:p>
            <a:pPr lvl="1">
              <a:buFont typeface="Wingdings" pitchFamily="2" charset="2"/>
              <a:buChar char="Ø"/>
            </a:pPr>
            <a:r>
              <a:rPr lang="en-US" sz="3000" dirty="0">
                <a:solidFill>
                  <a:srgbClr val="000000"/>
                </a:solidFill>
              </a:rPr>
              <a:t>Incremental</a:t>
            </a:r>
          </a:p>
          <a:p>
            <a:pPr lvl="1">
              <a:buFont typeface="Wingdings" pitchFamily="2" charset="2"/>
              <a:buChar char="Ø"/>
            </a:pPr>
            <a:r>
              <a:rPr lang="en-US" sz="3000" dirty="0">
                <a:solidFill>
                  <a:srgbClr val="000000"/>
                </a:solidFill>
              </a:rPr>
              <a:t>Feedback </a:t>
            </a:r>
            <a:r>
              <a:rPr lang="en-US" sz="3000" dirty="0" err="1">
                <a:solidFill>
                  <a:srgbClr val="000000"/>
                </a:solidFill>
              </a:rPr>
              <a:t>Inmediato</a:t>
            </a:r>
            <a:endParaRPr lang="en-US" sz="3000" dirty="0">
              <a:solidFill>
                <a:srgbClr val="000000"/>
              </a:solidFill>
            </a:endParaRPr>
          </a:p>
          <a:p>
            <a:pPr lvl="1">
              <a:buFont typeface="Wingdings" pitchFamily="2" charset="2"/>
              <a:buChar char="Ø"/>
            </a:pPr>
            <a:endParaRPr lang="en-US" sz="3000" dirty="0">
              <a:solidFill>
                <a:srgbClr val="000000"/>
              </a:solidFill>
            </a:endParaRPr>
          </a:p>
          <a:p>
            <a:pPr>
              <a:buFont typeface="Wingdings" pitchFamily="2" charset="2"/>
              <a:buChar char="Ø"/>
            </a:pPr>
            <a:r>
              <a:rPr lang="en-US" sz="3000" dirty="0" err="1">
                <a:solidFill>
                  <a:srgbClr val="000000"/>
                </a:solidFill>
              </a:rPr>
              <a:t>Sobre</a:t>
            </a:r>
            <a:r>
              <a:rPr lang="en-US" sz="3000" dirty="0">
                <a:solidFill>
                  <a:srgbClr val="000000"/>
                </a:solidFill>
              </a:rPr>
              <a:t> </a:t>
            </a:r>
            <a:r>
              <a:rPr lang="en-US" sz="3000" dirty="0" err="1">
                <a:solidFill>
                  <a:srgbClr val="000000"/>
                </a:solidFill>
              </a:rPr>
              <a:t>estos</a:t>
            </a:r>
            <a:r>
              <a:rPr lang="en-US" sz="3000" dirty="0">
                <a:solidFill>
                  <a:srgbClr val="000000"/>
                </a:solidFill>
              </a:rPr>
              <a:t> </a:t>
            </a:r>
            <a:r>
              <a:rPr lang="en-US" sz="3000" dirty="0" err="1">
                <a:solidFill>
                  <a:srgbClr val="000000"/>
                </a:solidFill>
              </a:rPr>
              <a:t>pilares</a:t>
            </a:r>
            <a:r>
              <a:rPr lang="en-US" sz="3000" dirty="0">
                <a:solidFill>
                  <a:srgbClr val="000000"/>
                </a:solidFill>
              </a:rPr>
              <a:t> </a:t>
            </a:r>
            <a:r>
              <a:rPr lang="en-US" sz="3000" dirty="0" err="1">
                <a:solidFill>
                  <a:srgbClr val="000000"/>
                </a:solidFill>
              </a:rPr>
              <a:t>basaremos</a:t>
            </a:r>
            <a:r>
              <a:rPr lang="en-US" sz="3000" dirty="0">
                <a:solidFill>
                  <a:srgbClr val="000000"/>
                </a:solidFill>
              </a:rPr>
              <a:t> </a:t>
            </a:r>
            <a:r>
              <a:rPr lang="en-US" sz="3000" dirty="0" err="1">
                <a:solidFill>
                  <a:srgbClr val="000000"/>
                </a:solidFill>
              </a:rPr>
              <a:t>todo</a:t>
            </a:r>
            <a:r>
              <a:rPr lang="en-US" sz="3000" dirty="0">
                <a:solidFill>
                  <a:srgbClr val="000000"/>
                </a:solidFill>
              </a:rPr>
              <a:t> los visto </a:t>
            </a:r>
            <a:r>
              <a:rPr lang="en-US" sz="3000" dirty="0" err="1">
                <a:solidFill>
                  <a:srgbClr val="000000"/>
                </a:solidFill>
              </a:rPr>
              <a:t>en</a:t>
            </a:r>
            <a:r>
              <a:rPr lang="en-US" sz="3000" dirty="0">
                <a:solidFill>
                  <a:srgbClr val="000000"/>
                </a:solidFill>
              </a:rPr>
              <a:t> la </a:t>
            </a:r>
            <a:r>
              <a:rPr lang="en-US" sz="3000" dirty="0" err="1">
                <a:solidFill>
                  <a:srgbClr val="000000"/>
                </a:solidFill>
              </a:rPr>
              <a:t>materia</a:t>
            </a:r>
            <a:endParaRPr lang="en-US" sz="3000" dirty="0">
              <a:solidFill>
                <a:srgbClr val="000000"/>
              </a:solidFill>
            </a:endParaRPr>
          </a:p>
        </p:txBody>
      </p:sp>
    </p:spTree>
    <p:extLst>
      <p:ext uri="{BB962C8B-B14F-4D97-AF65-F5344CB8AC3E}">
        <p14:creationId xmlns:p14="http://schemas.microsoft.com/office/powerpoint/2010/main" val="2857249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4" name="Picture 73">
            <a:extLst>
              <a:ext uri="{FF2B5EF4-FFF2-40B4-BE49-F238E27FC236}">
                <a16:creationId xmlns:a16="http://schemas.microsoft.com/office/drawing/2014/main" id="{1EBADBCA-DA20-4279-93C6-011DEF18AA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42953" t="3964" b="3964"/>
          <a:stretch>
            <a:fillRect/>
          </a:stretch>
        </p:blipFill>
        <p:spPr>
          <a:xfrm>
            <a:off x="0" y="1"/>
            <a:ext cx="7554138"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75778" name="Title 3">
            <a:extLst>
              <a:ext uri="{FF2B5EF4-FFF2-40B4-BE49-F238E27FC236}">
                <a16:creationId xmlns:a16="http://schemas.microsoft.com/office/drawing/2014/main" id="{076EF945-5C17-C743-AFF1-481A0E5D74BA}"/>
              </a:ext>
            </a:extLst>
          </p:cNvPr>
          <p:cNvSpPr>
            <a:spLocks noGrp="1" noChangeArrowheads="1"/>
          </p:cNvSpPr>
          <p:nvPr>
            <p:ph type="title" idx="4294967295"/>
          </p:nvPr>
        </p:nvSpPr>
        <p:spPr>
          <a:xfrm>
            <a:off x="640080" y="1243013"/>
            <a:ext cx="3855720" cy="4371974"/>
          </a:xfrm>
        </p:spPr>
        <p:txBody>
          <a:bodyPr vert="horz" lIns="91440" tIns="45720" rIns="91440" bIns="45720" rtlCol="0" anchor="ctr">
            <a:normAutofit/>
          </a:bodyPr>
          <a:lstStyle/>
          <a:p>
            <a:r>
              <a:rPr lang="en-US" altLang="en-US" kern="1200">
                <a:solidFill>
                  <a:srgbClr val="FFFFFF"/>
                </a:solidFill>
                <a:latin typeface="+mj-lt"/>
                <a:ea typeface="+mj-ea"/>
                <a:cs typeface="+mj-cs"/>
              </a:rPr>
              <a:t>Nuestra definición</a:t>
            </a:r>
          </a:p>
        </p:txBody>
      </p:sp>
      <p:sp>
        <p:nvSpPr>
          <p:cNvPr id="76" name="Rectangle 75">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850" y="0"/>
            <a:ext cx="53911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2" name="2 Rectángulo">
            <a:extLst>
              <a:ext uri="{FF2B5EF4-FFF2-40B4-BE49-F238E27FC236}">
                <a16:creationId xmlns:a16="http://schemas.microsoft.com/office/drawing/2014/main" id="{FAD35851-6FCD-E04C-BC2B-5A6330BD9283}"/>
              </a:ext>
            </a:extLst>
          </p:cNvPr>
          <p:cNvSpPr>
            <a:spLocks noChangeArrowheads="1"/>
          </p:cNvSpPr>
          <p:nvPr/>
        </p:nvSpPr>
        <p:spPr bwMode="auto">
          <a:xfrm>
            <a:off x="5675585" y="804672"/>
            <a:ext cx="6295697" cy="5230368"/>
          </a:xfrm>
          <a:prstGeom prst="rect">
            <a:avLst/>
          </a:prstGeom>
        </p:spPr>
        <p:txBody>
          <a:bodyPr vert="horz" lIns="91440" tIns="45720" rIns="91440" bIns="45720" rtlCol="0" anchor="ctr">
            <a:normAutofit/>
          </a:bodyPr>
          <a:lstStyle/>
          <a:p>
            <a:pPr algn="ctr">
              <a:lnSpc>
                <a:spcPct val="90000"/>
              </a:lnSpc>
              <a:spcAft>
                <a:spcPts val="600"/>
              </a:spcAft>
              <a:defRPr/>
            </a:pPr>
            <a:r>
              <a:rPr lang="en-US" altLang="x-none" dirty="0">
                <a:solidFill>
                  <a:srgbClr val="000000"/>
                </a:solidFill>
              </a:rPr>
              <a:t>(</a:t>
            </a:r>
            <a:r>
              <a:rPr lang="en-US" altLang="x-none" dirty="0" err="1">
                <a:solidFill>
                  <a:srgbClr val="000000"/>
                </a:solidFill>
              </a:rPr>
              <a:t>Representación</a:t>
            </a:r>
            <a:r>
              <a:rPr lang="en-US" altLang="x-none" dirty="0">
                <a:solidFill>
                  <a:srgbClr val="000000"/>
                </a:solidFill>
              </a:rPr>
              <a:t> de </a:t>
            </a:r>
            <a:r>
              <a:rPr lang="en-US" altLang="x-none" dirty="0" err="1">
                <a:solidFill>
                  <a:srgbClr val="000000"/>
                </a:solidFill>
              </a:rPr>
              <a:t>conocimiento</a:t>
            </a:r>
            <a:r>
              <a:rPr lang="en-US" altLang="x-none" dirty="0">
                <a:solidFill>
                  <a:srgbClr val="000000"/>
                </a:solidFill>
              </a:rPr>
              <a:t> a </a:t>
            </a:r>
            <a:r>
              <a:rPr lang="en-US" altLang="x-none" dirty="0" err="1">
                <a:solidFill>
                  <a:srgbClr val="000000"/>
                </a:solidFill>
              </a:rPr>
              <a:t>través</a:t>
            </a:r>
            <a:r>
              <a:rPr lang="en-US" altLang="x-none" dirty="0">
                <a:solidFill>
                  <a:srgbClr val="000000"/>
                </a:solidFill>
              </a:rPr>
              <a:t> de un)</a:t>
            </a:r>
          </a:p>
          <a:p>
            <a:pPr algn="ctr">
              <a:lnSpc>
                <a:spcPct val="90000"/>
              </a:lnSpc>
              <a:spcAft>
                <a:spcPts val="600"/>
              </a:spcAft>
              <a:defRPr/>
            </a:pPr>
            <a:r>
              <a:rPr lang="en-US" altLang="x-none" sz="3600" b="1" u="sng" dirty="0" err="1">
                <a:solidFill>
                  <a:srgbClr val="000000"/>
                </a:solidFill>
              </a:rPr>
              <a:t>Modelo</a:t>
            </a:r>
            <a:r>
              <a:rPr lang="en-US" altLang="x-none" sz="3600" b="1" u="sng" dirty="0">
                <a:solidFill>
                  <a:srgbClr val="000000"/>
                </a:solidFill>
              </a:rPr>
              <a:t> Computable</a:t>
            </a:r>
            <a:r>
              <a:rPr lang="en-US" altLang="x-none" sz="3600" dirty="0">
                <a:solidFill>
                  <a:srgbClr val="000000"/>
                </a:solidFill>
              </a:rPr>
              <a:t> de un </a:t>
            </a:r>
            <a:r>
              <a:rPr lang="en-US" altLang="x-none" sz="3600" b="1" u="sng" dirty="0" err="1">
                <a:solidFill>
                  <a:srgbClr val="000000"/>
                </a:solidFill>
              </a:rPr>
              <a:t>Dominio</a:t>
            </a:r>
            <a:r>
              <a:rPr lang="en-US" altLang="x-none" sz="3600" b="1" u="sng" dirty="0">
                <a:solidFill>
                  <a:srgbClr val="000000"/>
                </a:solidFill>
              </a:rPr>
              <a:t> de </a:t>
            </a:r>
            <a:r>
              <a:rPr lang="en-US" altLang="x-none" sz="3600" b="1" u="sng" dirty="0" err="1">
                <a:solidFill>
                  <a:srgbClr val="000000"/>
                </a:solidFill>
              </a:rPr>
              <a:t>Problema</a:t>
            </a:r>
            <a:r>
              <a:rPr lang="en-US" altLang="x-none" sz="3600" u="sng" dirty="0">
                <a:solidFill>
                  <a:srgbClr val="000000"/>
                </a:solidFill>
              </a:rPr>
              <a:t> </a:t>
            </a:r>
            <a:r>
              <a:rPr lang="en-US" altLang="x-none" sz="3600" dirty="0">
                <a:solidFill>
                  <a:srgbClr val="000000"/>
                </a:solidFill>
              </a:rPr>
              <a:t>de la </a:t>
            </a:r>
            <a:r>
              <a:rPr lang="en-US" altLang="x-none" sz="3600" b="1" u="sng" dirty="0" err="1">
                <a:solidFill>
                  <a:srgbClr val="000000"/>
                </a:solidFill>
              </a:rPr>
              <a:t>Realidad</a:t>
            </a:r>
            <a:endParaRPr lang="en-US" altLang="x-none" sz="3600" dirty="0">
              <a:solidFill>
                <a:srgbClr val="000000"/>
              </a:solidFill>
            </a:endParaRPr>
          </a:p>
        </p:txBody>
      </p:sp>
    </p:spTree>
    <p:extLst>
      <p:ext uri="{BB962C8B-B14F-4D97-AF65-F5344CB8AC3E}">
        <p14:creationId xmlns:p14="http://schemas.microsoft.com/office/powerpoint/2010/main" val="5818180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
            <a:extLst>
              <a:ext uri="{FF2B5EF4-FFF2-40B4-BE49-F238E27FC236}">
                <a16:creationId xmlns:a16="http://schemas.microsoft.com/office/drawing/2014/main" id="{09C8CCA9-DEE4-9C42-A65D-EBD657A82D60}"/>
              </a:ext>
            </a:extLst>
          </p:cNvPr>
          <p:cNvSpPr txBox="1">
            <a:spLocks noChangeArrowheads="1"/>
          </p:cNvSpPr>
          <p:nvPr/>
        </p:nvSpPr>
        <p:spPr bwMode="auto">
          <a:xfrm>
            <a:off x="1981200" y="515939"/>
            <a:ext cx="8153400" cy="803275"/>
          </a:xfrm>
          <a:prstGeom prst="rect">
            <a:avLst/>
          </a:prstGeom>
          <a:noFill/>
          <a:ln>
            <a:noFill/>
          </a:ln>
        </p:spPr>
        <p:txBody>
          <a:bodyPr lIns="83077" tIns="43200" rIns="83077" bIns="432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defRPr/>
            </a:pPr>
            <a:r>
              <a:rPr lang="es-AR" altLang="x-none" sz="3692" dirty="0">
                <a:solidFill>
                  <a:srgbClr val="6D6058"/>
                </a:solidFill>
                <a:latin typeface="Century Gothic" charset="0"/>
              </a:rPr>
              <a:t>Definición de Software</a:t>
            </a:r>
          </a:p>
        </p:txBody>
      </p:sp>
      <p:sp>
        <p:nvSpPr>
          <p:cNvPr id="16387" name="Rectangle 2">
            <a:extLst>
              <a:ext uri="{FF2B5EF4-FFF2-40B4-BE49-F238E27FC236}">
                <a16:creationId xmlns:a16="http://schemas.microsoft.com/office/drawing/2014/main" id="{A1E3B3F1-3D04-114B-B3BA-5A6E9D864EDB}"/>
              </a:ext>
            </a:extLst>
          </p:cNvPr>
          <p:cNvSpPr>
            <a:spLocks noChangeArrowheads="1"/>
          </p:cNvSpPr>
          <p:nvPr/>
        </p:nvSpPr>
        <p:spPr bwMode="auto">
          <a:xfrm>
            <a:off x="2481263" y="1633538"/>
            <a:ext cx="7143750" cy="1109662"/>
          </a:xfrm>
          <a:prstGeom prst="rect">
            <a:avLst/>
          </a:prstGeom>
          <a:noFill/>
          <a:ln>
            <a:noFill/>
          </a:ln>
        </p:spPr>
        <p:txBody>
          <a:bodyPr lIns="83077" tIns="43200" rIns="83077" bIns="432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defRPr/>
            </a:pPr>
            <a:r>
              <a:rPr lang="es-AR" altLang="x-none" sz="3323" b="1" u="sng">
                <a:solidFill>
                  <a:srgbClr val="000000"/>
                </a:solidFill>
                <a:latin typeface="Times New Roman" charset="0"/>
                <a:ea typeface="Times New Roman" charset="0"/>
                <a:cs typeface="Times New Roman" charset="0"/>
              </a:rPr>
              <a:t>Modelo Computable</a:t>
            </a:r>
            <a:r>
              <a:rPr lang="es-AR" altLang="x-none" sz="3323">
                <a:solidFill>
                  <a:srgbClr val="000000"/>
                </a:solidFill>
                <a:latin typeface="Times New Roman" charset="0"/>
                <a:ea typeface="Times New Roman" charset="0"/>
                <a:cs typeface="Times New Roman" charset="0"/>
              </a:rPr>
              <a:t> de un </a:t>
            </a:r>
            <a:r>
              <a:rPr lang="es-AR" altLang="x-none" sz="3323" b="1" u="sng">
                <a:solidFill>
                  <a:srgbClr val="000000"/>
                </a:solidFill>
                <a:latin typeface="Times New Roman" charset="0"/>
                <a:ea typeface="Times New Roman" charset="0"/>
                <a:cs typeface="Times New Roman" charset="0"/>
              </a:rPr>
              <a:t>Dominio de Problema</a:t>
            </a:r>
            <a:r>
              <a:rPr lang="es-AR" altLang="x-none" sz="3323" u="sng">
                <a:solidFill>
                  <a:srgbClr val="000000"/>
                </a:solidFill>
                <a:latin typeface="Times New Roman" charset="0"/>
                <a:ea typeface="Times New Roman" charset="0"/>
                <a:cs typeface="Times New Roman" charset="0"/>
              </a:rPr>
              <a:t> </a:t>
            </a:r>
            <a:r>
              <a:rPr lang="es-AR" altLang="x-none" sz="3323">
                <a:solidFill>
                  <a:srgbClr val="000000"/>
                </a:solidFill>
                <a:latin typeface="Times New Roman" charset="0"/>
                <a:ea typeface="Times New Roman" charset="0"/>
                <a:cs typeface="Times New Roman" charset="0"/>
              </a:rPr>
              <a:t>de la </a:t>
            </a:r>
            <a:r>
              <a:rPr lang="es-AR" altLang="x-none" sz="3323" b="1" u="sng">
                <a:solidFill>
                  <a:srgbClr val="000000"/>
                </a:solidFill>
                <a:latin typeface="Times New Roman" charset="0"/>
                <a:ea typeface="Times New Roman" charset="0"/>
                <a:cs typeface="Times New Roman" charset="0"/>
              </a:rPr>
              <a:t>Realidad</a:t>
            </a:r>
          </a:p>
        </p:txBody>
      </p:sp>
      <p:grpSp>
        <p:nvGrpSpPr>
          <p:cNvPr id="76803" name="3 Grupo">
            <a:extLst>
              <a:ext uri="{FF2B5EF4-FFF2-40B4-BE49-F238E27FC236}">
                <a16:creationId xmlns:a16="http://schemas.microsoft.com/office/drawing/2014/main" id="{499D9F33-039E-6D49-B6DA-CA73F6BCC3B0}"/>
              </a:ext>
            </a:extLst>
          </p:cNvPr>
          <p:cNvGrpSpPr>
            <a:grpSpLocks/>
          </p:cNvGrpSpPr>
          <p:nvPr/>
        </p:nvGrpSpPr>
        <p:grpSpPr bwMode="auto">
          <a:xfrm>
            <a:off x="2214564" y="2859088"/>
            <a:ext cx="7451725" cy="3560762"/>
            <a:chOff x="642910" y="1785926"/>
            <a:chExt cx="8072494" cy="3857652"/>
          </a:xfrm>
        </p:grpSpPr>
        <p:sp>
          <p:nvSpPr>
            <p:cNvPr id="5" name="4 Rectángulo redondeado">
              <a:extLst>
                <a:ext uri="{FF2B5EF4-FFF2-40B4-BE49-F238E27FC236}">
                  <a16:creationId xmlns:a16="http://schemas.microsoft.com/office/drawing/2014/main" id="{AE14D1C8-714E-AF4A-970D-FEF0766F0FCB}"/>
                </a:ext>
              </a:extLst>
            </p:cNvPr>
            <p:cNvSpPr/>
            <p:nvPr/>
          </p:nvSpPr>
          <p:spPr>
            <a:xfrm>
              <a:off x="642910" y="1785926"/>
              <a:ext cx="8072494" cy="3857652"/>
            </a:xfrm>
            <a:prstGeom prst="roundRect">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292">
                <a:solidFill>
                  <a:schemeClr val="bg1"/>
                </a:solidFill>
                <a:ea typeface="ＭＳ Ｐゴシック" pitchFamily="-111" charset="-128"/>
              </a:endParaRPr>
            </a:p>
          </p:txBody>
        </p:sp>
        <p:sp>
          <p:nvSpPr>
            <p:cNvPr id="16401" name="5 CuadroTexto">
              <a:extLst>
                <a:ext uri="{FF2B5EF4-FFF2-40B4-BE49-F238E27FC236}">
                  <a16:creationId xmlns:a16="http://schemas.microsoft.com/office/drawing/2014/main" id="{DAADFB8E-3062-5847-9111-B1A4BF7777FC}"/>
                </a:ext>
              </a:extLst>
            </p:cNvPr>
            <p:cNvSpPr txBox="1">
              <a:spLocks noChangeArrowheads="1"/>
            </p:cNvSpPr>
            <p:nvPr/>
          </p:nvSpPr>
          <p:spPr bwMode="auto">
            <a:xfrm>
              <a:off x="8001708" y="5000349"/>
              <a:ext cx="325033" cy="316455"/>
            </a:xfrm>
            <a:prstGeom prst="rect">
              <a:avLst/>
            </a:prstGeom>
            <a:noFill/>
            <a:ln>
              <a:noFill/>
            </a:ln>
          </p:spPr>
          <p:txBody>
            <a:bodyPr wrap="none">
              <a:spAutoFit/>
            </a:bodyPr>
            <a:lstStyle/>
            <a:p>
              <a:pPr>
                <a:defRPr/>
              </a:pPr>
              <a:r>
                <a:rPr lang="es-AR" altLang="x-none" sz="1292">
                  <a:latin typeface="Verdana" charset="0"/>
                  <a:ea typeface="ＭＳ Ｐゴシック" charset="-128"/>
                </a:rPr>
                <a:t>R</a:t>
              </a:r>
            </a:p>
          </p:txBody>
        </p:sp>
      </p:grpSp>
      <p:sp>
        <p:nvSpPr>
          <p:cNvPr id="7" name="6 Elipse">
            <a:extLst>
              <a:ext uri="{FF2B5EF4-FFF2-40B4-BE49-F238E27FC236}">
                <a16:creationId xmlns:a16="http://schemas.microsoft.com/office/drawing/2014/main" id="{9B87C696-834A-844D-968B-F24951A94DCA}"/>
              </a:ext>
            </a:extLst>
          </p:cNvPr>
          <p:cNvSpPr/>
          <p:nvPr/>
        </p:nvSpPr>
        <p:spPr>
          <a:xfrm>
            <a:off x="7856539" y="3189289"/>
            <a:ext cx="790575" cy="17795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292">
              <a:solidFill>
                <a:srgbClr val="FFFFFF"/>
              </a:solidFill>
              <a:ea typeface="ＭＳ Ｐゴシック" pitchFamily="-111" charset="-128"/>
            </a:endParaRPr>
          </a:p>
        </p:txBody>
      </p:sp>
      <p:sp>
        <p:nvSpPr>
          <p:cNvPr id="16390" name="7 CuadroTexto">
            <a:extLst>
              <a:ext uri="{FF2B5EF4-FFF2-40B4-BE49-F238E27FC236}">
                <a16:creationId xmlns:a16="http://schemas.microsoft.com/office/drawing/2014/main" id="{BC710EA7-9DED-2943-B7A6-9ED5525062A4}"/>
              </a:ext>
            </a:extLst>
          </p:cNvPr>
          <p:cNvSpPr txBox="1">
            <a:spLocks noChangeArrowheads="1"/>
          </p:cNvSpPr>
          <p:nvPr/>
        </p:nvSpPr>
        <p:spPr bwMode="auto">
          <a:xfrm>
            <a:off x="7708900" y="5035550"/>
            <a:ext cx="1130300" cy="488950"/>
          </a:xfrm>
          <a:prstGeom prst="rect">
            <a:avLst/>
          </a:prstGeom>
          <a:noFill/>
          <a:ln>
            <a:noFill/>
          </a:ln>
        </p:spPr>
        <p:txBody>
          <a:bodyPr wrap="none">
            <a:spAutoFit/>
          </a:bodyPr>
          <a:lstStyle/>
          <a:p>
            <a:pPr algn="ctr">
              <a:defRPr/>
            </a:pPr>
            <a:r>
              <a:rPr lang="es-AR" altLang="x-none" sz="1292">
                <a:latin typeface="Verdana" charset="0"/>
                <a:ea typeface="ＭＳ Ｐゴシック" charset="-128"/>
              </a:rPr>
              <a:t>Dominio de</a:t>
            </a:r>
          </a:p>
          <a:p>
            <a:pPr algn="ctr">
              <a:defRPr/>
            </a:pPr>
            <a:r>
              <a:rPr lang="es-AR" altLang="x-none" sz="1292">
                <a:latin typeface="Verdana" charset="0"/>
                <a:ea typeface="ＭＳ Ｐゴシック" charset="-128"/>
              </a:rPr>
              <a:t>Problema</a:t>
            </a:r>
          </a:p>
        </p:txBody>
      </p:sp>
      <p:sp>
        <p:nvSpPr>
          <p:cNvPr id="9" name="8 Forma libre">
            <a:extLst>
              <a:ext uri="{FF2B5EF4-FFF2-40B4-BE49-F238E27FC236}">
                <a16:creationId xmlns:a16="http://schemas.microsoft.com/office/drawing/2014/main" id="{461A10B1-2A1D-4048-AEA6-5DB15CD5D0A7}"/>
              </a:ext>
            </a:extLst>
          </p:cNvPr>
          <p:cNvSpPr/>
          <p:nvPr/>
        </p:nvSpPr>
        <p:spPr>
          <a:xfrm>
            <a:off x="4097338" y="3254375"/>
            <a:ext cx="717550" cy="1600200"/>
          </a:xfrm>
          <a:custGeom>
            <a:avLst/>
            <a:gdLst>
              <a:gd name="connsiteX0" fmla="*/ 351579 w 631995"/>
              <a:gd name="connsiteY0" fmla="*/ 0 h 1560576"/>
              <a:gd name="connsiteX1" fmla="*/ 473499 w 631995"/>
              <a:gd name="connsiteY1" fmla="*/ 24384 h 1560576"/>
              <a:gd name="connsiteX2" fmla="*/ 522267 w 631995"/>
              <a:gd name="connsiteY2" fmla="*/ 109728 h 1560576"/>
              <a:gd name="connsiteX3" fmla="*/ 558843 w 631995"/>
              <a:gd name="connsiteY3" fmla="*/ 146304 h 1560576"/>
              <a:gd name="connsiteX4" fmla="*/ 534459 w 631995"/>
              <a:gd name="connsiteY4" fmla="*/ 256032 h 1560576"/>
              <a:gd name="connsiteX5" fmla="*/ 510075 w 631995"/>
              <a:gd name="connsiteY5" fmla="*/ 304800 h 1560576"/>
              <a:gd name="connsiteX6" fmla="*/ 497883 w 631995"/>
              <a:gd name="connsiteY6" fmla="*/ 353568 h 1560576"/>
              <a:gd name="connsiteX7" fmla="*/ 510075 w 631995"/>
              <a:gd name="connsiteY7" fmla="*/ 390144 h 1560576"/>
              <a:gd name="connsiteX8" fmla="*/ 607611 w 631995"/>
              <a:gd name="connsiteY8" fmla="*/ 451104 h 1560576"/>
              <a:gd name="connsiteX9" fmla="*/ 631995 w 631995"/>
              <a:gd name="connsiteY9" fmla="*/ 487680 h 1560576"/>
              <a:gd name="connsiteX10" fmla="*/ 583227 w 631995"/>
              <a:gd name="connsiteY10" fmla="*/ 670560 h 1560576"/>
              <a:gd name="connsiteX11" fmla="*/ 571035 w 631995"/>
              <a:gd name="connsiteY11" fmla="*/ 719328 h 1560576"/>
              <a:gd name="connsiteX12" fmla="*/ 546651 w 631995"/>
              <a:gd name="connsiteY12" fmla="*/ 755904 h 1560576"/>
              <a:gd name="connsiteX13" fmla="*/ 534459 w 631995"/>
              <a:gd name="connsiteY13" fmla="*/ 829056 h 1560576"/>
              <a:gd name="connsiteX14" fmla="*/ 546651 w 631995"/>
              <a:gd name="connsiteY14" fmla="*/ 926592 h 1560576"/>
              <a:gd name="connsiteX15" fmla="*/ 595419 w 631995"/>
              <a:gd name="connsiteY15" fmla="*/ 1024128 h 1560576"/>
              <a:gd name="connsiteX16" fmla="*/ 607611 w 631995"/>
              <a:gd name="connsiteY16" fmla="*/ 1060704 h 1560576"/>
              <a:gd name="connsiteX17" fmla="*/ 571035 w 631995"/>
              <a:gd name="connsiteY17" fmla="*/ 1146048 h 1560576"/>
              <a:gd name="connsiteX18" fmla="*/ 558843 w 631995"/>
              <a:gd name="connsiteY18" fmla="*/ 1292352 h 1560576"/>
              <a:gd name="connsiteX19" fmla="*/ 485691 w 631995"/>
              <a:gd name="connsiteY19" fmla="*/ 1365504 h 1560576"/>
              <a:gd name="connsiteX20" fmla="*/ 449115 w 631995"/>
              <a:gd name="connsiteY20" fmla="*/ 1414272 h 1560576"/>
              <a:gd name="connsiteX21" fmla="*/ 412539 w 631995"/>
              <a:gd name="connsiteY21" fmla="*/ 1536192 h 1560576"/>
              <a:gd name="connsiteX22" fmla="*/ 375963 w 631995"/>
              <a:gd name="connsiteY22" fmla="*/ 1560576 h 1560576"/>
              <a:gd name="connsiteX23" fmla="*/ 205275 w 631995"/>
              <a:gd name="connsiteY23" fmla="*/ 1536192 h 1560576"/>
              <a:gd name="connsiteX24" fmla="*/ 168699 w 631995"/>
              <a:gd name="connsiteY24" fmla="*/ 1524000 h 1560576"/>
              <a:gd name="connsiteX25" fmla="*/ 119931 w 631995"/>
              <a:gd name="connsiteY25" fmla="*/ 1438656 h 1560576"/>
              <a:gd name="connsiteX26" fmla="*/ 83355 w 631995"/>
              <a:gd name="connsiteY26" fmla="*/ 1426464 h 1560576"/>
              <a:gd name="connsiteX27" fmla="*/ 58971 w 631995"/>
              <a:gd name="connsiteY27" fmla="*/ 1377696 h 1560576"/>
              <a:gd name="connsiteX28" fmla="*/ 46779 w 631995"/>
              <a:gd name="connsiteY28" fmla="*/ 1341120 h 1560576"/>
              <a:gd name="connsiteX29" fmla="*/ 22395 w 631995"/>
              <a:gd name="connsiteY29" fmla="*/ 1292352 h 1560576"/>
              <a:gd name="connsiteX30" fmla="*/ 46779 w 631995"/>
              <a:gd name="connsiteY30" fmla="*/ 1182624 h 1560576"/>
              <a:gd name="connsiteX31" fmla="*/ 58971 w 631995"/>
              <a:gd name="connsiteY31" fmla="*/ 1109472 h 1560576"/>
              <a:gd name="connsiteX32" fmla="*/ 71163 w 631995"/>
              <a:gd name="connsiteY32" fmla="*/ 1072896 h 1560576"/>
              <a:gd name="connsiteX33" fmla="*/ 95547 w 631995"/>
              <a:gd name="connsiteY33" fmla="*/ 987552 h 1560576"/>
              <a:gd name="connsiteX34" fmla="*/ 71163 w 631995"/>
              <a:gd name="connsiteY34" fmla="*/ 902208 h 1560576"/>
              <a:gd name="connsiteX35" fmla="*/ 34587 w 631995"/>
              <a:gd name="connsiteY35" fmla="*/ 877824 h 1560576"/>
              <a:gd name="connsiteX36" fmla="*/ 22395 w 631995"/>
              <a:gd name="connsiteY36" fmla="*/ 829056 h 1560576"/>
              <a:gd name="connsiteX37" fmla="*/ 71163 w 631995"/>
              <a:gd name="connsiteY37" fmla="*/ 658368 h 1560576"/>
              <a:gd name="connsiteX38" fmla="*/ 132123 w 631995"/>
              <a:gd name="connsiteY38" fmla="*/ 597408 h 1560576"/>
              <a:gd name="connsiteX39" fmla="*/ 95547 w 631995"/>
              <a:gd name="connsiteY39" fmla="*/ 463296 h 1560576"/>
              <a:gd name="connsiteX40" fmla="*/ 58971 w 631995"/>
              <a:gd name="connsiteY40" fmla="*/ 426720 h 1560576"/>
              <a:gd name="connsiteX41" fmla="*/ 46779 w 631995"/>
              <a:gd name="connsiteY41" fmla="*/ 390144 h 1560576"/>
              <a:gd name="connsiteX42" fmla="*/ 58971 w 631995"/>
              <a:gd name="connsiteY42" fmla="*/ 329184 h 1560576"/>
              <a:gd name="connsiteX43" fmla="*/ 95547 w 631995"/>
              <a:gd name="connsiteY43" fmla="*/ 316992 h 1560576"/>
              <a:gd name="connsiteX44" fmla="*/ 132123 w 631995"/>
              <a:gd name="connsiteY44" fmla="*/ 268224 h 1560576"/>
              <a:gd name="connsiteX45" fmla="*/ 156507 w 631995"/>
              <a:gd name="connsiteY45" fmla="*/ 109728 h 1560576"/>
              <a:gd name="connsiteX46" fmla="*/ 193083 w 631995"/>
              <a:gd name="connsiteY46" fmla="*/ 85344 h 1560576"/>
              <a:gd name="connsiteX47" fmla="*/ 229659 w 631995"/>
              <a:gd name="connsiteY47" fmla="*/ 36576 h 1560576"/>
              <a:gd name="connsiteX48" fmla="*/ 266235 w 631995"/>
              <a:gd name="connsiteY48" fmla="*/ 24384 h 1560576"/>
              <a:gd name="connsiteX49" fmla="*/ 351579 w 631995"/>
              <a:gd name="connsiteY49" fmla="*/ 0 h 156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31995" h="1560576">
                <a:moveTo>
                  <a:pt x="351579" y="0"/>
                </a:moveTo>
                <a:cubicBezTo>
                  <a:pt x="386123" y="0"/>
                  <a:pt x="461374" y="16301"/>
                  <a:pt x="473499" y="24384"/>
                </a:cubicBezTo>
                <a:cubicBezTo>
                  <a:pt x="489206" y="34856"/>
                  <a:pt x="514597" y="98989"/>
                  <a:pt x="522267" y="109728"/>
                </a:cubicBezTo>
                <a:cubicBezTo>
                  <a:pt x="532289" y="123758"/>
                  <a:pt x="546651" y="134112"/>
                  <a:pt x="558843" y="146304"/>
                </a:cubicBezTo>
                <a:cubicBezTo>
                  <a:pt x="550715" y="182880"/>
                  <a:pt x="545478" y="220221"/>
                  <a:pt x="534459" y="256032"/>
                </a:cubicBezTo>
                <a:cubicBezTo>
                  <a:pt x="529114" y="273403"/>
                  <a:pt x="516457" y="287782"/>
                  <a:pt x="510075" y="304800"/>
                </a:cubicBezTo>
                <a:cubicBezTo>
                  <a:pt x="504191" y="320489"/>
                  <a:pt x="501947" y="337312"/>
                  <a:pt x="497883" y="353568"/>
                </a:cubicBezTo>
                <a:cubicBezTo>
                  <a:pt x="501947" y="365760"/>
                  <a:pt x="502946" y="379451"/>
                  <a:pt x="510075" y="390144"/>
                </a:cubicBezTo>
                <a:cubicBezTo>
                  <a:pt x="538467" y="432731"/>
                  <a:pt x="560673" y="432329"/>
                  <a:pt x="607611" y="451104"/>
                </a:cubicBezTo>
                <a:cubicBezTo>
                  <a:pt x="615739" y="463296"/>
                  <a:pt x="631995" y="473027"/>
                  <a:pt x="631995" y="487680"/>
                </a:cubicBezTo>
                <a:cubicBezTo>
                  <a:pt x="631995" y="608248"/>
                  <a:pt x="627095" y="604758"/>
                  <a:pt x="583227" y="670560"/>
                </a:cubicBezTo>
                <a:cubicBezTo>
                  <a:pt x="579163" y="686816"/>
                  <a:pt x="577636" y="703927"/>
                  <a:pt x="571035" y="719328"/>
                </a:cubicBezTo>
                <a:cubicBezTo>
                  <a:pt x="565263" y="732796"/>
                  <a:pt x="551285" y="742003"/>
                  <a:pt x="546651" y="755904"/>
                </a:cubicBezTo>
                <a:cubicBezTo>
                  <a:pt x="538834" y="779356"/>
                  <a:pt x="538523" y="804672"/>
                  <a:pt x="534459" y="829056"/>
                </a:cubicBezTo>
                <a:cubicBezTo>
                  <a:pt x="538523" y="861568"/>
                  <a:pt x="539283" y="894666"/>
                  <a:pt x="546651" y="926592"/>
                </a:cubicBezTo>
                <a:cubicBezTo>
                  <a:pt x="564732" y="1004942"/>
                  <a:pt x="566759" y="966808"/>
                  <a:pt x="595419" y="1024128"/>
                </a:cubicBezTo>
                <a:cubicBezTo>
                  <a:pt x="601166" y="1035623"/>
                  <a:pt x="603547" y="1048512"/>
                  <a:pt x="607611" y="1060704"/>
                </a:cubicBezTo>
                <a:cubicBezTo>
                  <a:pt x="598237" y="1079452"/>
                  <a:pt x="574297" y="1121585"/>
                  <a:pt x="571035" y="1146048"/>
                </a:cubicBezTo>
                <a:cubicBezTo>
                  <a:pt x="564567" y="1194556"/>
                  <a:pt x="576580" y="1246742"/>
                  <a:pt x="558843" y="1292352"/>
                </a:cubicBezTo>
                <a:cubicBezTo>
                  <a:pt x="546344" y="1324491"/>
                  <a:pt x="506382" y="1337917"/>
                  <a:pt x="485691" y="1365504"/>
                </a:cubicBezTo>
                <a:lnTo>
                  <a:pt x="449115" y="1414272"/>
                </a:lnTo>
                <a:cubicBezTo>
                  <a:pt x="441441" y="1467990"/>
                  <a:pt x="449503" y="1499228"/>
                  <a:pt x="412539" y="1536192"/>
                </a:cubicBezTo>
                <a:cubicBezTo>
                  <a:pt x="402178" y="1546553"/>
                  <a:pt x="388155" y="1552448"/>
                  <a:pt x="375963" y="1560576"/>
                </a:cubicBezTo>
                <a:cubicBezTo>
                  <a:pt x="319067" y="1552448"/>
                  <a:pt x="261874" y="1546180"/>
                  <a:pt x="205275" y="1536192"/>
                </a:cubicBezTo>
                <a:cubicBezTo>
                  <a:pt x="192619" y="1533959"/>
                  <a:pt x="178734" y="1532028"/>
                  <a:pt x="168699" y="1524000"/>
                </a:cubicBezTo>
                <a:cubicBezTo>
                  <a:pt x="130152" y="1493162"/>
                  <a:pt x="155931" y="1474656"/>
                  <a:pt x="119931" y="1438656"/>
                </a:cubicBezTo>
                <a:cubicBezTo>
                  <a:pt x="110844" y="1429569"/>
                  <a:pt x="95547" y="1430528"/>
                  <a:pt x="83355" y="1426464"/>
                </a:cubicBezTo>
                <a:cubicBezTo>
                  <a:pt x="75227" y="1410208"/>
                  <a:pt x="66130" y="1394401"/>
                  <a:pt x="58971" y="1377696"/>
                </a:cubicBezTo>
                <a:cubicBezTo>
                  <a:pt x="53909" y="1365884"/>
                  <a:pt x="51841" y="1352932"/>
                  <a:pt x="46779" y="1341120"/>
                </a:cubicBezTo>
                <a:cubicBezTo>
                  <a:pt x="39620" y="1324415"/>
                  <a:pt x="30523" y="1308608"/>
                  <a:pt x="22395" y="1292352"/>
                </a:cubicBezTo>
                <a:cubicBezTo>
                  <a:pt x="30523" y="1255776"/>
                  <a:pt x="39431" y="1219365"/>
                  <a:pt x="46779" y="1182624"/>
                </a:cubicBezTo>
                <a:cubicBezTo>
                  <a:pt x="51627" y="1158384"/>
                  <a:pt x="53608" y="1133604"/>
                  <a:pt x="58971" y="1109472"/>
                </a:cubicBezTo>
                <a:cubicBezTo>
                  <a:pt x="61759" y="1096927"/>
                  <a:pt x="67632" y="1085253"/>
                  <a:pt x="71163" y="1072896"/>
                </a:cubicBezTo>
                <a:cubicBezTo>
                  <a:pt x="101781" y="965733"/>
                  <a:pt x="66315" y="1075249"/>
                  <a:pt x="95547" y="987552"/>
                </a:cubicBezTo>
                <a:cubicBezTo>
                  <a:pt x="87419" y="959104"/>
                  <a:pt x="85531" y="928071"/>
                  <a:pt x="71163" y="902208"/>
                </a:cubicBezTo>
                <a:cubicBezTo>
                  <a:pt x="64047" y="889399"/>
                  <a:pt x="42715" y="890016"/>
                  <a:pt x="34587" y="877824"/>
                </a:cubicBezTo>
                <a:cubicBezTo>
                  <a:pt x="25292" y="863882"/>
                  <a:pt x="26459" y="845312"/>
                  <a:pt x="22395" y="829056"/>
                </a:cubicBezTo>
                <a:cubicBezTo>
                  <a:pt x="43559" y="596255"/>
                  <a:pt x="0" y="757997"/>
                  <a:pt x="71163" y="658368"/>
                </a:cubicBezTo>
                <a:cubicBezTo>
                  <a:pt x="118243" y="592456"/>
                  <a:pt x="66320" y="619342"/>
                  <a:pt x="132123" y="597408"/>
                </a:cubicBezTo>
                <a:cubicBezTo>
                  <a:pt x="119931" y="552704"/>
                  <a:pt x="113800" y="505886"/>
                  <a:pt x="95547" y="463296"/>
                </a:cubicBezTo>
                <a:cubicBezTo>
                  <a:pt x="88755" y="447448"/>
                  <a:pt x="68535" y="441066"/>
                  <a:pt x="58971" y="426720"/>
                </a:cubicBezTo>
                <a:cubicBezTo>
                  <a:pt x="51842" y="416027"/>
                  <a:pt x="50843" y="402336"/>
                  <a:pt x="46779" y="390144"/>
                </a:cubicBezTo>
                <a:cubicBezTo>
                  <a:pt x="50843" y="369824"/>
                  <a:pt x="47476" y="346426"/>
                  <a:pt x="58971" y="329184"/>
                </a:cubicBezTo>
                <a:cubicBezTo>
                  <a:pt x="66100" y="318491"/>
                  <a:pt x="85674" y="325219"/>
                  <a:pt x="95547" y="316992"/>
                </a:cubicBezTo>
                <a:cubicBezTo>
                  <a:pt x="111157" y="303983"/>
                  <a:pt x="119931" y="284480"/>
                  <a:pt x="132123" y="268224"/>
                </a:cubicBezTo>
                <a:cubicBezTo>
                  <a:pt x="140251" y="215392"/>
                  <a:pt x="139603" y="160439"/>
                  <a:pt x="156507" y="109728"/>
                </a:cubicBezTo>
                <a:cubicBezTo>
                  <a:pt x="161141" y="95827"/>
                  <a:pt x="182722" y="95705"/>
                  <a:pt x="193083" y="85344"/>
                </a:cubicBezTo>
                <a:cubicBezTo>
                  <a:pt x="207451" y="70976"/>
                  <a:pt x="214049" y="49585"/>
                  <a:pt x="229659" y="36576"/>
                </a:cubicBezTo>
                <a:cubicBezTo>
                  <a:pt x="239532" y="28349"/>
                  <a:pt x="253767" y="27501"/>
                  <a:pt x="266235" y="24384"/>
                </a:cubicBezTo>
                <a:cubicBezTo>
                  <a:pt x="350080" y="3423"/>
                  <a:pt x="317035" y="0"/>
                  <a:pt x="351579" y="0"/>
                </a:cubicBezTo>
                <a:close/>
              </a:path>
            </a:pathLst>
          </a:cu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292">
              <a:solidFill>
                <a:srgbClr val="FFFFFF"/>
              </a:solidFill>
              <a:ea typeface="ＭＳ Ｐゴシック" pitchFamily="-111" charset="-128"/>
            </a:endParaRPr>
          </a:p>
        </p:txBody>
      </p:sp>
      <p:pic>
        <p:nvPicPr>
          <p:cNvPr id="9225" name="Picture 6">
            <a:extLst>
              <a:ext uri="{FF2B5EF4-FFF2-40B4-BE49-F238E27FC236}">
                <a16:creationId xmlns:a16="http://schemas.microsoft.com/office/drawing/2014/main" id="{8D3497B0-DDC9-F44F-93A7-AD4CBCF92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839" y="5299075"/>
            <a:ext cx="966787"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33 Conector recto">
            <a:extLst>
              <a:ext uri="{FF2B5EF4-FFF2-40B4-BE49-F238E27FC236}">
                <a16:creationId xmlns:a16="http://schemas.microsoft.com/office/drawing/2014/main" id="{9EC6EA80-C02F-DB43-9CE2-572692A4C7F3}"/>
              </a:ext>
            </a:extLst>
          </p:cNvPr>
          <p:cNvCxnSpPr/>
          <p:nvPr/>
        </p:nvCxnSpPr>
        <p:spPr>
          <a:xfrm rot="5400000">
            <a:off x="6009483" y="3585370"/>
            <a:ext cx="2439987" cy="1647825"/>
          </a:xfrm>
          <a:prstGeom prst="line">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34 Conector recto">
            <a:extLst>
              <a:ext uri="{FF2B5EF4-FFF2-40B4-BE49-F238E27FC236}">
                <a16:creationId xmlns:a16="http://schemas.microsoft.com/office/drawing/2014/main" id="{593A0C50-941F-EB40-BDE3-82DA480D6200}"/>
              </a:ext>
            </a:extLst>
          </p:cNvPr>
          <p:cNvCxnSpPr>
            <a:stCxn id="7" idx="4"/>
          </p:cNvCxnSpPr>
          <p:nvPr/>
        </p:nvCxnSpPr>
        <p:spPr>
          <a:xfrm rot="5400000">
            <a:off x="6999288" y="4387851"/>
            <a:ext cx="658813" cy="1846262"/>
          </a:xfrm>
          <a:prstGeom prst="line">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39 Conector recto">
            <a:extLst>
              <a:ext uri="{FF2B5EF4-FFF2-40B4-BE49-F238E27FC236}">
                <a16:creationId xmlns:a16="http://schemas.microsoft.com/office/drawing/2014/main" id="{C71A94AE-F795-3E40-BD64-0155909DB39A}"/>
              </a:ext>
            </a:extLst>
          </p:cNvPr>
          <p:cNvCxnSpPr>
            <a:endCxn id="9" idx="2"/>
          </p:cNvCxnSpPr>
          <p:nvPr/>
        </p:nvCxnSpPr>
        <p:spPr>
          <a:xfrm rot="16200000" flipV="1">
            <a:off x="4499769" y="3718719"/>
            <a:ext cx="2260600" cy="1582738"/>
          </a:xfrm>
          <a:prstGeom prst="line">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42 Conector recto">
            <a:extLst>
              <a:ext uri="{FF2B5EF4-FFF2-40B4-BE49-F238E27FC236}">
                <a16:creationId xmlns:a16="http://schemas.microsoft.com/office/drawing/2014/main" id="{914B0937-8DF4-E947-8882-B8FFF66082D5}"/>
              </a:ext>
            </a:extLst>
          </p:cNvPr>
          <p:cNvCxnSpPr>
            <a:endCxn id="9" idx="22"/>
          </p:cNvCxnSpPr>
          <p:nvPr/>
        </p:nvCxnSpPr>
        <p:spPr>
          <a:xfrm rot="10800000">
            <a:off x="4635501" y="5032376"/>
            <a:ext cx="1749425" cy="773113"/>
          </a:xfrm>
          <a:prstGeom prst="line">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30" name="50 CuadroTexto">
            <a:extLst>
              <a:ext uri="{FF2B5EF4-FFF2-40B4-BE49-F238E27FC236}">
                <a16:creationId xmlns:a16="http://schemas.microsoft.com/office/drawing/2014/main" id="{1FD73941-F720-1E46-95F6-3B5C47CA778D}"/>
              </a:ext>
            </a:extLst>
          </p:cNvPr>
          <p:cNvSpPr txBox="1">
            <a:spLocks noChangeArrowheads="1"/>
          </p:cNvSpPr>
          <p:nvPr/>
        </p:nvSpPr>
        <p:spPr bwMode="auto">
          <a:xfrm>
            <a:off x="4030663" y="5100638"/>
            <a:ext cx="773112" cy="292100"/>
          </a:xfrm>
          <a:prstGeom prst="rect">
            <a:avLst/>
          </a:prstGeom>
          <a:noFill/>
          <a:ln>
            <a:noFill/>
          </a:ln>
        </p:spPr>
        <p:txBody>
          <a:bodyPr wrap="none">
            <a:spAutoFit/>
          </a:bodyPr>
          <a:lstStyle/>
          <a:p>
            <a:pPr>
              <a:defRPr/>
            </a:pPr>
            <a:r>
              <a:rPr lang="es-AR" altLang="x-none" sz="1292">
                <a:latin typeface="Verdana" charset="0"/>
                <a:ea typeface="ＭＳ Ｐゴシック" charset="-128"/>
              </a:rPr>
              <a:t>Modelo</a:t>
            </a:r>
          </a:p>
        </p:txBody>
      </p:sp>
      <p:sp>
        <p:nvSpPr>
          <p:cNvPr id="18451" name="Arc 19">
            <a:extLst>
              <a:ext uri="{FF2B5EF4-FFF2-40B4-BE49-F238E27FC236}">
                <a16:creationId xmlns:a16="http://schemas.microsoft.com/office/drawing/2014/main" id="{AA53462D-06B7-D44E-9CAF-596A81D66EBC}"/>
              </a:ext>
            </a:extLst>
          </p:cNvPr>
          <p:cNvSpPr>
            <a:spLocks/>
          </p:cNvSpPr>
          <p:nvPr/>
        </p:nvSpPr>
        <p:spPr bwMode="auto">
          <a:xfrm rot="11254910" flipV="1">
            <a:off x="5270500" y="4643439"/>
            <a:ext cx="2109788" cy="865187"/>
          </a:xfrm>
          <a:custGeom>
            <a:avLst/>
            <a:gdLst>
              <a:gd name="T0" fmla="*/ 0 w 42812"/>
              <a:gd name="T1" fmla="*/ 2147483647 h 21600"/>
              <a:gd name="T2" fmla="*/ 2147483647 w 42812"/>
              <a:gd name="T3" fmla="*/ 2147483647 h 21600"/>
              <a:gd name="T4" fmla="*/ 2147483647 w 42812"/>
              <a:gd name="T5" fmla="*/ 2147483647 h 21600"/>
              <a:gd name="T6" fmla="*/ 0 60000 65536"/>
              <a:gd name="T7" fmla="*/ 0 60000 65536"/>
              <a:gd name="T8" fmla="*/ 0 60000 65536"/>
              <a:gd name="T9" fmla="*/ 0 w 42812"/>
              <a:gd name="T10" fmla="*/ 0 h 21600"/>
              <a:gd name="T11" fmla="*/ 42812 w 42812"/>
              <a:gd name="T12" fmla="*/ 21600 h 21600"/>
            </a:gdLst>
            <a:ahLst/>
            <a:cxnLst>
              <a:cxn ang="T6">
                <a:pos x="T0" y="T1"/>
              </a:cxn>
              <a:cxn ang="T7">
                <a:pos x="T2" y="T3"/>
              </a:cxn>
              <a:cxn ang="T8">
                <a:pos x="T4" y="T5"/>
              </a:cxn>
            </a:cxnLst>
            <a:rect l="T9" t="T10" r="T11" b="T12"/>
            <a:pathLst>
              <a:path w="42812" h="21600" fill="none" extrusionOk="0">
                <a:moveTo>
                  <a:pt x="-1" y="17525"/>
                </a:moveTo>
                <a:cubicBezTo>
                  <a:pt x="1953" y="7353"/>
                  <a:pt x="10853" y="-1"/>
                  <a:pt x="21212" y="0"/>
                </a:cubicBezTo>
                <a:cubicBezTo>
                  <a:pt x="33141" y="0"/>
                  <a:pt x="42812" y="9670"/>
                  <a:pt x="42812" y="21600"/>
                </a:cubicBezTo>
              </a:path>
              <a:path w="42812" h="21600" stroke="0" extrusionOk="0">
                <a:moveTo>
                  <a:pt x="-1" y="17525"/>
                </a:moveTo>
                <a:cubicBezTo>
                  <a:pt x="1953" y="7353"/>
                  <a:pt x="10853" y="-1"/>
                  <a:pt x="21212" y="0"/>
                </a:cubicBezTo>
                <a:cubicBezTo>
                  <a:pt x="33141" y="0"/>
                  <a:pt x="42812" y="9670"/>
                  <a:pt x="42812" y="21600"/>
                </a:cubicBezTo>
                <a:lnTo>
                  <a:pt x="21212" y="21600"/>
                </a:lnTo>
                <a:lnTo>
                  <a:pt x="-1" y="17525"/>
                </a:lnTo>
                <a:close/>
              </a:path>
            </a:pathLst>
          </a:custGeom>
          <a:noFill/>
          <a:ln w="9525">
            <a:solidFill>
              <a:schemeClr val="tx1"/>
            </a:solidFill>
            <a:prstDash val="dash"/>
            <a:round/>
            <a:headEnd/>
            <a:tailEnd/>
          </a:ln>
        </p:spPr>
        <p:txBody>
          <a:bodyPr wrap="none" anchor="ctr"/>
          <a:lstStyle/>
          <a:p>
            <a:pPr>
              <a:defRPr/>
            </a:pPr>
            <a:endParaRPr lang="en-US" sz="1292">
              <a:latin typeface="Verdana" charset="0"/>
            </a:endParaRPr>
          </a:p>
        </p:txBody>
      </p:sp>
      <p:sp>
        <p:nvSpPr>
          <p:cNvPr id="2" name="50 CuadroTexto">
            <a:extLst>
              <a:ext uri="{FF2B5EF4-FFF2-40B4-BE49-F238E27FC236}">
                <a16:creationId xmlns:a16="http://schemas.microsoft.com/office/drawing/2014/main" id="{30B56F7A-5AC6-9A4E-A0AD-83DE2DD19C16}"/>
              </a:ext>
            </a:extLst>
          </p:cNvPr>
          <p:cNvSpPr txBox="1">
            <a:spLocks noChangeArrowheads="1"/>
          </p:cNvSpPr>
          <p:nvPr/>
        </p:nvSpPr>
        <p:spPr bwMode="auto">
          <a:xfrm>
            <a:off x="5743576" y="4176713"/>
            <a:ext cx="1058863" cy="290512"/>
          </a:xfrm>
          <a:prstGeom prst="rect">
            <a:avLst/>
          </a:prstGeom>
          <a:noFill/>
          <a:ln>
            <a:noFill/>
          </a:ln>
        </p:spPr>
        <p:txBody>
          <a:bodyPr wrap="none">
            <a:spAutoFit/>
          </a:bodyPr>
          <a:lstStyle/>
          <a:p>
            <a:pPr>
              <a:defRPr/>
            </a:pPr>
            <a:r>
              <a:rPr lang="es-AR" altLang="x-none" sz="1292">
                <a:latin typeface="Verdana" charset="0"/>
                <a:ea typeface="ＭＳ Ｐゴシック" charset="-128"/>
              </a:rPr>
              <a:t>Paradigma</a:t>
            </a:r>
          </a:p>
        </p:txBody>
      </p:sp>
    </p:spTree>
    <p:extLst>
      <p:ext uri="{BB962C8B-B14F-4D97-AF65-F5344CB8AC3E}">
        <p14:creationId xmlns:p14="http://schemas.microsoft.com/office/powerpoint/2010/main" val="3568382144"/>
      </p:ext>
    </p:extLst>
  </p:cSld>
  <p:clrMapOvr>
    <a:masterClrMapping/>
  </p:clrMapOvr>
  <p:transition spd="med"/>
  <p:timing>
    <p:tnLst>
      <p:par>
        <p:cTn id="1" dur="indefinite" restart="never" nodeType="tmRoot">
          <p:childTnLst>
            <p:seq concurrent="1" nextAc="seek">
              <p:cTn id="2" dur="0"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3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0"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8849" name="Rectangle 1">
            <a:extLst>
              <a:ext uri="{FF2B5EF4-FFF2-40B4-BE49-F238E27FC236}">
                <a16:creationId xmlns:a16="http://schemas.microsoft.com/office/drawing/2014/main" id="{24DD170E-2B7D-6E4A-89E7-2CF0968AF409}"/>
              </a:ext>
            </a:extLst>
          </p:cNvPr>
          <p:cNvSpPr>
            <a:spLocks noGrp="1" noChangeArrowheads="1"/>
          </p:cNvSpPr>
          <p:nvPr>
            <p:ph type="title" idx="4294967295"/>
          </p:nvPr>
        </p:nvSpPr>
        <p:spPr>
          <a:xfrm>
            <a:off x="1179226" y="826680"/>
            <a:ext cx="9833548" cy="1325563"/>
          </a:xfrm>
        </p:spPr>
        <p:txBody>
          <a:bodyPr vert="horz" lIns="91440" tIns="45720" rIns="91440" bIns="45720" rtlCol="0" anchor="ctr">
            <a:normAutofit/>
          </a:bodyPr>
          <a:lstStyle/>
          <a:p>
            <a:pPr algn="ctr">
              <a:tabLst>
                <a:tab pos="0" algn="l"/>
                <a:tab pos="420688" algn="l"/>
                <a:tab pos="842963" algn="l"/>
                <a:tab pos="1265238" algn="l"/>
                <a:tab pos="1687513" algn="l"/>
                <a:tab pos="2109788" algn="l"/>
                <a:tab pos="2532063" algn="l"/>
                <a:tab pos="2952750" algn="l"/>
                <a:tab pos="3375025" algn="l"/>
                <a:tab pos="3797300" algn="l"/>
                <a:tab pos="4219575" algn="l"/>
                <a:tab pos="4641850" algn="l"/>
                <a:tab pos="5064125" algn="l"/>
                <a:tab pos="5486400" algn="l"/>
                <a:tab pos="5907088" algn="l"/>
                <a:tab pos="6329363" algn="l"/>
                <a:tab pos="6751638" algn="l"/>
                <a:tab pos="7173913" algn="l"/>
                <a:tab pos="7596188" algn="l"/>
                <a:tab pos="8018463" algn="l"/>
                <a:tab pos="8440738" algn="l"/>
              </a:tabLst>
            </a:pPr>
            <a:r>
              <a:rPr lang="en-US" altLang="en-US" sz="4000" kern="1200">
                <a:solidFill>
                  <a:srgbClr val="FFFFFF"/>
                </a:solidFill>
                <a:latin typeface="+mj-lt"/>
                <a:ea typeface="+mj-ea"/>
                <a:cs typeface="+mj-cs"/>
              </a:rPr>
              <a:t>Definición de Software</a:t>
            </a:r>
          </a:p>
        </p:txBody>
      </p:sp>
      <p:sp>
        <p:nvSpPr>
          <p:cNvPr id="78850" name="Rectangle 2">
            <a:extLst>
              <a:ext uri="{FF2B5EF4-FFF2-40B4-BE49-F238E27FC236}">
                <a16:creationId xmlns:a16="http://schemas.microsoft.com/office/drawing/2014/main" id="{76D14D67-F4DC-6D42-88B8-7B0C50DC591C}"/>
              </a:ext>
            </a:extLst>
          </p:cNvPr>
          <p:cNvSpPr>
            <a:spLocks noGrp="1" noChangeArrowheads="1"/>
          </p:cNvSpPr>
          <p:nvPr>
            <p:ph type="body" idx="4294967295"/>
          </p:nvPr>
        </p:nvSpPr>
        <p:spPr>
          <a:xfrm>
            <a:off x="1179226" y="3092970"/>
            <a:ext cx="9833548" cy="2693976"/>
          </a:xfrm>
        </p:spPr>
        <p:txBody>
          <a:bodyPr vert="horz" lIns="91440" tIns="45720" rIns="91440" bIns="45720" rtlCol="0">
            <a:normAutofit/>
          </a:bodyPr>
          <a:lstStyle/>
          <a:p>
            <a:pPr marL="542925" indent="-457200">
              <a:buClr>
                <a:srgbClr val="92C858"/>
              </a:buClr>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200" b="1" u="sng" dirty="0" err="1">
                <a:solidFill>
                  <a:srgbClr val="000000"/>
                </a:solidFill>
              </a:rPr>
              <a:t>Realidad</a:t>
            </a:r>
            <a:r>
              <a:rPr lang="en-US" altLang="en-US" sz="3200" dirty="0">
                <a:solidFill>
                  <a:srgbClr val="000000"/>
                </a:solidFill>
              </a:rPr>
              <a:t>: </a:t>
            </a:r>
            <a:r>
              <a:rPr lang="en-US" altLang="en-US" sz="3200" dirty="0" err="1">
                <a:solidFill>
                  <a:srgbClr val="000000"/>
                </a:solidFill>
              </a:rPr>
              <a:t>Todo</a:t>
            </a:r>
            <a:r>
              <a:rPr lang="en-US" altLang="en-US" sz="3200" dirty="0">
                <a:solidFill>
                  <a:srgbClr val="000000"/>
                </a:solidFill>
              </a:rPr>
              <a:t> </a:t>
            </a:r>
            <a:r>
              <a:rPr lang="en-US" altLang="en-US" sz="3200" dirty="0" err="1">
                <a:solidFill>
                  <a:srgbClr val="000000"/>
                </a:solidFill>
              </a:rPr>
              <a:t>aquello</a:t>
            </a:r>
            <a:r>
              <a:rPr lang="en-US" altLang="en-US" sz="3200" dirty="0">
                <a:solidFill>
                  <a:srgbClr val="000000"/>
                </a:solidFill>
              </a:rPr>
              <a:t> que </a:t>
            </a:r>
            <a:r>
              <a:rPr lang="en-US" altLang="en-US" sz="3200" dirty="0" err="1">
                <a:solidFill>
                  <a:srgbClr val="000000"/>
                </a:solidFill>
              </a:rPr>
              <a:t>podemos</a:t>
            </a:r>
            <a:r>
              <a:rPr lang="en-US" altLang="en-US" sz="3200" dirty="0">
                <a:solidFill>
                  <a:srgbClr val="000000"/>
                </a:solidFill>
              </a:rPr>
              <a:t> </a:t>
            </a:r>
            <a:r>
              <a:rPr lang="en-US" altLang="en-US" sz="3200" dirty="0" err="1">
                <a:solidFill>
                  <a:srgbClr val="000000"/>
                </a:solidFill>
              </a:rPr>
              <a:t>percibir</a:t>
            </a:r>
            <a:r>
              <a:rPr lang="en-US" altLang="en-US" sz="3200" dirty="0">
                <a:solidFill>
                  <a:srgbClr val="000000"/>
                </a:solidFill>
              </a:rPr>
              <a:t>, </a:t>
            </a:r>
            <a:r>
              <a:rPr lang="en-US" altLang="en-US" sz="3200" dirty="0" err="1">
                <a:solidFill>
                  <a:srgbClr val="000000"/>
                </a:solidFill>
              </a:rPr>
              <a:t>tocar</a:t>
            </a:r>
            <a:r>
              <a:rPr lang="en-US" altLang="en-US" sz="3200" dirty="0">
                <a:solidFill>
                  <a:srgbClr val="000000"/>
                </a:solidFill>
              </a:rPr>
              <a:t>, </a:t>
            </a:r>
            <a:r>
              <a:rPr lang="en-US" altLang="en-US" sz="3200" dirty="0" err="1">
                <a:solidFill>
                  <a:srgbClr val="000000"/>
                </a:solidFill>
              </a:rPr>
              <a:t>hablar</a:t>
            </a:r>
            <a:r>
              <a:rPr lang="en-US" altLang="en-US" sz="3200" dirty="0">
                <a:solidFill>
                  <a:srgbClr val="000000"/>
                </a:solidFill>
              </a:rPr>
              <a:t> </a:t>
            </a:r>
            <a:r>
              <a:rPr lang="en-US" altLang="en-US" sz="3200" dirty="0" err="1">
                <a:solidFill>
                  <a:srgbClr val="000000"/>
                </a:solidFill>
              </a:rPr>
              <a:t>sobre</a:t>
            </a:r>
            <a:r>
              <a:rPr lang="en-US" altLang="en-US" sz="3200" dirty="0">
                <a:solidFill>
                  <a:srgbClr val="000000"/>
                </a:solidFill>
              </a:rPr>
              <a:t>, </a:t>
            </a:r>
            <a:r>
              <a:rPr lang="en-US" altLang="en-US" sz="3200" dirty="0" err="1">
                <a:solidFill>
                  <a:srgbClr val="000000"/>
                </a:solidFill>
              </a:rPr>
              <a:t>etc</a:t>
            </a:r>
            <a:endParaRPr lang="en-US" altLang="en-US" sz="3200" dirty="0">
              <a:solidFill>
                <a:srgbClr val="000000"/>
              </a:solidFill>
            </a:endParaRPr>
          </a:p>
          <a:p>
            <a:pPr marL="542925" indent="-457200">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endParaRPr lang="en-US" altLang="en-US" sz="3200" dirty="0">
              <a:solidFill>
                <a:srgbClr val="000000"/>
              </a:solidFill>
            </a:endParaRPr>
          </a:p>
          <a:p>
            <a:pPr marL="542925" indent="-457200">
              <a:buClr>
                <a:srgbClr val="92C858"/>
              </a:buClr>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200" b="1" u="sng" dirty="0" err="1">
                <a:solidFill>
                  <a:srgbClr val="000000"/>
                </a:solidFill>
              </a:rPr>
              <a:t>Dominio</a:t>
            </a:r>
            <a:r>
              <a:rPr lang="en-US" altLang="en-US" sz="3200" b="1" u="sng" dirty="0">
                <a:solidFill>
                  <a:srgbClr val="000000"/>
                </a:solidFill>
              </a:rPr>
              <a:t> de </a:t>
            </a:r>
            <a:r>
              <a:rPr lang="en-US" altLang="en-US" sz="3200" b="1" u="sng" dirty="0" err="1">
                <a:solidFill>
                  <a:srgbClr val="000000"/>
                </a:solidFill>
              </a:rPr>
              <a:t>Problema</a:t>
            </a:r>
            <a:r>
              <a:rPr lang="en-US" altLang="en-US" sz="3200" dirty="0">
                <a:solidFill>
                  <a:srgbClr val="000000"/>
                </a:solidFill>
              </a:rPr>
              <a:t>: Un </a:t>
            </a:r>
            <a:r>
              <a:rPr lang="en-US" altLang="en-US" sz="3200" dirty="0" err="1">
                <a:solidFill>
                  <a:srgbClr val="000000"/>
                </a:solidFill>
              </a:rPr>
              <a:t>recorte</a:t>
            </a:r>
            <a:r>
              <a:rPr lang="en-US" altLang="en-US" sz="3200" dirty="0">
                <a:solidFill>
                  <a:srgbClr val="000000"/>
                </a:solidFill>
              </a:rPr>
              <a:t> de la </a:t>
            </a:r>
            <a:r>
              <a:rPr lang="en-US" altLang="en-US" sz="3200" dirty="0" err="1">
                <a:solidFill>
                  <a:srgbClr val="000000"/>
                </a:solidFill>
              </a:rPr>
              <a:t>realidad</a:t>
            </a:r>
            <a:r>
              <a:rPr lang="en-US" altLang="en-US" sz="3200" dirty="0">
                <a:solidFill>
                  <a:srgbClr val="000000"/>
                </a:solidFill>
              </a:rPr>
              <a:t> que </a:t>
            </a:r>
            <a:r>
              <a:rPr lang="en-US" altLang="en-US" sz="3200" dirty="0" err="1">
                <a:solidFill>
                  <a:srgbClr val="000000"/>
                </a:solidFill>
              </a:rPr>
              <a:t>nos</a:t>
            </a:r>
            <a:r>
              <a:rPr lang="en-US" altLang="en-US" sz="3200" dirty="0">
                <a:solidFill>
                  <a:srgbClr val="000000"/>
                </a:solidFill>
              </a:rPr>
              <a:t> </a:t>
            </a:r>
            <a:r>
              <a:rPr lang="en-US" altLang="en-US" sz="3200" dirty="0" err="1">
                <a:solidFill>
                  <a:srgbClr val="000000"/>
                </a:solidFill>
              </a:rPr>
              <a:t>interesa</a:t>
            </a:r>
            <a:r>
              <a:rPr lang="en-US" altLang="en-US" sz="3200" dirty="0">
                <a:solidFill>
                  <a:srgbClr val="000000"/>
                </a:solidFill>
              </a:rPr>
              <a:t> para el </a:t>
            </a:r>
            <a:r>
              <a:rPr lang="en-US" altLang="en-US" sz="3200" dirty="0" err="1">
                <a:solidFill>
                  <a:srgbClr val="000000"/>
                </a:solidFill>
              </a:rPr>
              <a:t>negocio</a:t>
            </a:r>
            <a:r>
              <a:rPr lang="en-US" altLang="en-US" sz="3200" dirty="0">
                <a:solidFill>
                  <a:srgbClr val="000000"/>
                </a:solidFill>
              </a:rPr>
              <a:t> que </a:t>
            </a:r>
            <a:r>
              <a:rPr lang="en-US" altLang="en-US" sz="3200" dirty="0" err="1">
                <a:solidFill>
                  <a:srgbClr val="000000"/>
                </a:solidFill>
              </a:rPr>
              <a:t>estamos</a:t>
            </a:r>
            <a:r>
              <a:rPr lang="en-US" altLang="en-US" sz="3200" dirty="0">
                <a:solidFill>
                  <a:srgbClr val="000000"/>
                </a:solidFill>
              </a:rPr>
              <a:t> </a:t>
            </a:r>
            <a:r>
              <a:rPr lang="en-US" altLang="en-US" sz="3200" dirty="0" err="1">
                <a:solidFill>
                  <a:srgbClr val="000000"/>
                </a:solidFill>
              </a:rPr>
              <a:t>modelando</a:t>
            </a:r>
            <a:endParaRPr lang="en-US" altLang="en-US" sz="3200" dirty="0">
              <a:solidFill>
                <a:srgbClr val="000000"/>
              </a:solidFill>
            </a:endParaRPr>
          </a:p>
        </p:txBody>
      </p:sp>
    </p:spTree>
    <p:extLst>
      <p:ext uri="{BB962C8B-B14F-4D97-AF65-F5344CB8AC3E}">
        <p14:creationId xmlns:p14="http://schemas.microsoft.com/office/powerpoint/2010/main" val="28513176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0897" name="Rectangle 1">
            <a:extLst>
              <a:ext uri="{FF2B5EF4-FFF2-40B4-BE49-F238E27FC236}">
                <a16:creationId xmlns:a16="http://schemas.microsoft.com/office/drawing/2014/main" id="{3797B75E-43B3-3048-9E0B-874C50CD870A}"/>
              </a:ext>
            </a:extLst>
          </p:cNvPr>
          <p:cNvSpPr>
            <a:spLocks noGrp="1" noChangeArrowheads="1"/>
          </p:cNvSpPr>
          <p:nvPr>
            <p:ph type="title" idx="4294967295"/>
          </p:nvPr>
        </p:nvSpPr>
        <p:spPr>
          <a:xfrm>
            <a:off x="1179226" y="826680"/>
            <a:ext cx="9833548" cy="1325563"/>
          </a:xfrm>
        </p:spPr>
        <p:txBody>
          <a:bodyPr vert="horz" lIns="91440" tIns="45720" rIns="91440" bIns="45720" rtlCol="0" anchor="ctr">
            <a:normAutofit/>
          </a:bodyPr>
          <a:lstStyle/>
          <a:p>
            <a:pPr algn="ctr">
              <a:tabLst>
                <a:tab pos="0" algn="l"/>
                <a:tab pos="420688" algn="l"/>
                <a:tab pos="842963" algn="l"/>
                <a:tab pos="1265238" algn="l"/>
                <a:tab pos="1687513" algn="l"/>
                <a:tab pos="2109788" algn="l"/>
                <a:tab pos="2532063" algn="l"/>
                <a:tab pos="2952750" algn="l"/>
                <a:tab pos="3375025" algn="l"/>
                <a:tab pos="3797300" algn="l"/>
                <a:tab pos="4219575" algn="l"/>
                <a:tab pos="4641850" algn="l"/>
                <a:tab pos="5064125" algn="l"/>
                <a:tab pos="5486400" algn="l"/>
                <a:tab pos="5907088" algn="l"/>
                <a:tab pos="6329363" algn="l"/>
                <a:tab pos="6751638" algn="l"/>
                <a:tab pos="7173913" algn="l"/>
                <a:tab pos="7596188" algn="l"/>
                <a:tab pos="8018463" algn="l"/>
                <a:tab pos="8440738" algn="l"/>
              </a:tabLst>
            </a:pPr>
            <a:r>
              <a:rPr lang="en-US" altLang="en-US" sz="4000" kern="1200">
                <a:solidFill>
                  <a:srgbClr val="FFFFFF"/>
                </a:solidFill>
                <a:latin typeface="+mj-lt"/>
                <a:ea typeface="+mj-ea"/>
                <a:cs typeface="+mj-cs"/>
              </a:rPr>
              <a:t>Definición de Software</a:t>
            </a:r>
          </a:p>
        </p:txBody>
      </p:sp>
      <p:sp>
        <p:nvSpPr>
          <p:cNvPr id="80898" name="Rectangle 2">
            <a:extLst>
              <a:ext uri="{FF2B5EF4-FFF2-40B4-BE49-F238E27FC236}">
                <a16:creationId xmlns:a16="http://schemas.microsoft.com/office/drawing/2014/main" id="{760A894F-C732-4F42-9CDB-CAEB82A7AE5D}"/>
              </a:ext>
            </a:extLst>
          </p:cNvPr>
          <p:cNvSpPr>
            <a:spLocks noGrp="1" noChangeArrowheads="1"/>
          </p:cNvSpPr>
          <p:nvPr>
            <p:ph type="body" idx="4294967295"/>
          </p:nvPr>
        </p:nvSpPr>
        <p:spPr>
          <a:xfrm>
            <a:off x="1179226" y="3092970"/>
            <a:ext cx="9833548" cy="2693976"/>
          </a:xfrm>
        </p:spPr>
        <p:txBody>
          <a:bodyPr vert="horz" lIns="91440" tIns="45720" rIns="91440" bIns="45720" rtlCol="0">
            <a:normAutofit fontScale="92500" lnSpcReduction="10000"/>
          </a:bodyPr>
          <a:lstStyle/>
          <a:p>
            <a:pPr marL="428625" indent="-342900">
              <a:buClr>
                <a:srgbClr val="92C858"/>
              </a:buClr>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200" b="1" u="sng" dirty="0" err="1">
                <a:solidFill>
                  <a:srgbClr val="000000"/>
                </a:solidFill>
              </a:rPr>
              <a:t>Modelo</a:t>
            </a:r>
            <a:r>
              <a:rPr lang="en-US" altLang="en-US" sz="3200" dirty="0">
                <a:solidFill>
                  <a:srgbClr val="000000"/>
                </a:solidFill>
              </a:rPr>
              <a:t>: </a:t>
            </a:r>
            <a:r>
              <a:rPr lang="en-US" altLang="en-US" sz="3200" dirty="0" err="1">
                <a:solidFill>
                  <a:srgbClr val="000000"/>
                </a:solidFill>
              </a:rPr>
              <a:t>Representación</a:t>
            </a:r>
            <a:r>
              <a:rPr lang="en-US" altLang="en-US" sz="3200" dirty="0">
                <a:solidFill>
                  <a:srgbClr val="000000"/>
                </a:solidFill>
              </a:rPr>
              <a:t> de </a:t>
            </a:r>
            <a:r>
              <a:rPr lang="en-US" altLang="en-US" sz="3200" dirty="0" err="1">
                <a:solidFill>
                  <a:srgbClr val="000000"/>
                </a:solidFill>
              </a:rPr>
              <a:t>aquello</a:t>
            </a:r>
            <a:r>
              <a:rPr lang="en-US" altLang="en-US" sz="3200" dirty="0">
                <a:solidFill>
                  <a:srgbClr val="000000"/>
                </a:solidFill>
              </a:rPr>
              <a:t> que se </a:t>
            </a:r>
            <a:r>
              <a:rPr lang="en-US" altLang="en-US" sz="3200" dirty="0" err="1">
                <a:solidFill>
                  <a:srgbClr val="000000"/>
                </a:solidFill>
              </a:rPr>
              <a:t>está</a:t>
            </a:r>
            <a:r>
              <a:rPr lang="en-US" altLang="en-US" sz="3200" dirty="0">
                <a:solidFill>
                  <a:srgbClr val="000000"/>
                </a:solidFill>
              </a:rPr>
              <a:t> </a:t>
            </a:r>
            <a:r>
              <a:rPr lang="en-US" altLang="en-US" sz="3200" dirty="0" err="1">
                <a:solidFill>
                  <a:srgbClr val="000000"/>
                </a:solidFill>
              </a:rPr>
              <a:t>modelando</a:t>
            </a:r>
            <a:endParaRPr lang="en-US" altLang="en-US" sz="3200" dirty="0">
              <a:solidFill>
                <a:srgbClr val="000000"/>
              </a:solidFill>
            </a:endParaRPr>
          </a:p>
          <a:p>
            <a:pPr marL="428625" indent="-342900">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endParaRPr lang="en-US" altLang="en-US" sz="3200" dirty="0">
              <a:solidFill>
                <a:srgbClr val="000000"/>
              </a:solidFill>
            </a:endParaRPr>
          </a:p>
          <a:p>
            <a:pPr marL="428625" indent="-342900">
              <a:buClr>
                <a:srgbClr val="92C858"/>
              </a:buClr>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200" b="1" u="sng" dirty="0">
                <a:solidFill>
                  <a:srgbClr val="000000"/>
                </a:solidFill>
              </a:rPr>
              <a:t>Computable</a:t>
            </a:r>
            <a:r>
              <a:rPr lang="en-US" altLang="en-US" sz="3200" dirty="0">
                <a:solidFill>
                  <a:srgbClr val="000000"/>
                </a:solidFill>
              </a:rPr>
              <a:t>: Que </a:t>
            </a:r>
            <a:r>
              <a:rPr lang="en-US" altLang="en-US" sz="3200" dirty="0" err="1">
                <a:solidFill>
                  <a:srgbClr val="000000"/>
                </a:solidFill>
              </a:rPr>
              <a:t>puede</a:t>
            </a:r>
            <a:r>
              <a:rPr lang="en-US" altLang="en-US" sz="3200" dirty="0">
                <a:solidFill>
                  <a:srgbClr val="000000"/>
                </a:solidFill>
              </a:rPr>
              <a:t> </a:t>
            </a:r>
            <a:r>
              <a:rPr lang="en-US" altLang="en-US" sz="3200" dirty="0" err="1">
                <a:solidFill>
                  <a:srgbClr val="000000"/>
                </a:solidFill>
              </a:rPr>
              <a:t>ejecutar</a:t>
            </a:r>
            <a:r>
              <a:rPr lang="en-US" altLang="en-US" sz="3200" dirty="0">
                <a:solidFill>
                  <a:srgbClr val="000000"/>
                </a:solidFill>
              </a:rPr>
              <a:t> </a:t>
            </a:r>
            <a:r>
              <a:rPr lang="en-US" altLang="en-US" sz="3200" dirty="0" err="1">
                <a:solidFill>
                  <a:srgbClr val="000000"/>
                </a:solidFill>
              </a:rPr>
              <a:t>en</a:t>
            </a:r>
            <a:r>
              <a:rPr lang="en-US" altLang="en-US" sz="3200" dirty="0">
                <a:solidFill>
                  <a:srgbClr val="000000"/>
                </a:solidFill>
              </a:rPr>
              <a:t> una </a:t>
            </a:r>
            <a:r>
              <a:rPr lang="en-US" altLang="en-US" sz="3200" dirty="0" err="1">
                <a:solidFill>
                  <a:srgbClr val="000000"/>
                </a:solidFill>
              </a:rPr>
              <a:t>máquina</a:t>
            </a:r>
            <a:r>
              <a:rPr lang="en-US" altLang="en-US" sz="3200" dirty="0">
                <a:solidFill>
                  <a:srgbClr val="000000"/>
                </a:solidFill>
              </a:rPr>
              <a:t> de Turing </a:t>
            </a:r>
            <a:r>
              <a:rPr lang="en-US" altLang="en-US" sz="3200" dirty="0">
                <a:solidFill>
                  <a:srgbClr val="000000"/>
                </a:solidFill>
                <a:sym typeface="Wingdings" pitchFamily="2" charset="2"/>
              </a:rPr>
              <a:t></a:t>
            </a:r>
            <a:r>
              <a:rPr lang="en-US" altLang="en-US" sz="3200" dirty="0">
                <a:solidFill>
                  <a:srgbClr val="000000"/>
                </a:solidFill>
              </a:rPr>
              <a:t> Formal, a-contextual</a:t>
            </a:r>
          </a:p>
          <a:p>
            <a:pPr marL="798513" lvl="1" indent="-342900">
              <a:buClr>
                <a:srgbClr val="68BD44"/>
              </a:buClr>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200" dirty="0" err="1">
                <a:solidFill>
                  <a:srgbClr val="000000"/>
                </a:solidFill>
              </a:rPr>
              <a:t>Característica</a:t>
            </a:r>
            <a:r>
              <a:rPr lang="en-US" altLang="en-US" sz="3200" dirty="0">
                <a:solidFill>
                  <a:srgbClr val="000000"/>
                </a:solidFill>
              </a:rPr>
              <a:t> </a:t>
            </a:r>
            <a:r>
              <a:rPr lang="en-US" altLang="en-US" sz="3200" dirty="0" err="1">
                <a:solidFill>
                  <a:srgbClr val="000000"/>
                </a:solidFill>
              </a:rPr>
              <a:t>esencial</a:t>
            </a:r>
            <a:r>
              <a:rPr lang="en-US" altLang="en-US" sz="3200" dirty="0">
                <a:solidFill>
                  <a:srgbClr val="000000"/>
                </a:solidFill>
              </a:rPr>
              <a:t>: No solo </a:t>
            </a:r>
            <a:r>
              <a:rPr lang="en-US" altLang="en-US" sz="3200" dirty="0" err="1">
                <a:solidFill>
                  <a:srgbClr val="000000"/>
                </a:solidFill>
              </a:rPr>
              <a:t>especifica</a:t>
            </a:r>
            <a:r>
              <a:rPr lang="en-US" altLang="en-US" sz="3200" dirty="0">
                <a:solidFill>
                  <a:srgbClr val="000000"/>
                </a:solidFill>
              </a:rPr>
              <a:t> el </a:t>
            </a:r>
            <a:r>
              <a:rPr lang="en-US" altLang="en-US" sz="3200" dirty="0" err="1">
                <a:solidFill>
                  <a:srgbClr val="000000"/>
                </a:solidFill>
              </a:rPr>
              <a:t>qué</a:t>
            </a:r>
            <a:r>
              <a:rPr lang="en-US" altLang="en-US" sz="3200" dirty="0">
                <a:solidFill>
                  <a:srgbClr val="000000"/>
                </a:solidFill>
              </a:rPr>
              <a:t> </a:t>
            </a:r>
            <a:r>
              <a:rPr lang="en-US" altLang="en-US" sz="3200" dirty="0" err="1">
                <a:solidFill>
                  <a:srgbClr val="000000"/>
                </a:solidFill>
              </a:rPr>
              <a:t>sino</a:t>
            </a:r>
            <a:r>
              <a:rPr lang="en-US" altLang="en-US" sz="3200" dirty="0">
                <a:solidFill>
                  <a:srgbClr val="000000"/>
                </a:solidFill>
              </a:rPr>
              <a:t> que </a:t>
            </a:r>
            <a:r>
              <a:rPr lang="en-US" altLang="en-US" sz="3200" dirty="0" err="1">
                <a:solidFill>
                  <a:srgbClr val="000000"/>
                </a:solidFill>
              </a:rPr>
              <a:t>además</a:t>
            </a:r>
            <a:r>
              <a:rPr lang="en-US" altLang="en-US" sz="3200" dirty="0">
                <a:solidFill>
                  <a:srgbClr val="000000"/>
                </a:solidFill>
              </a:rPr>
              <a:t> </a:t>
            </a:r>
            <a:r>
              <a:rPr lang="en-US" altLang="en-US" sz="3200" dirty="0" err="1">
                <a:solidFill>
                  <a:srgbClr val="000000"/>
                </a:solidFill>
              </a:rPr>
              <a:t>implementa</a:t>
            </a:r>
            <a:r>
              <a:rPr lang="en-US" altLang="en-US" sz="3200" dirty="0">
                <a:solidFill>
                  <a:srgbClr val="000000"/>
                </a:solidFill>
              </a:rPr>
              <a:t> el </a:t>
            </a:r>
            <a:r>
              <a:rPr lang="en-US" altLang="en-US" sz="3200" dirty="0" err="1">
                <a:solidFill>
                  <a:srgbClr val="000000"/>
                </a:solidFill>
              </a:rPr>
              <a:t>cómo</a:t>
            </a:r>
            <a:endParaRPr lang="en-US" altLang="en-US" sz="3200" dirty="0">
              <a:solidFill>
                <a:srgbClr val="000000"/>
              </a:solidFill>
            </a:endParaRPr>
          </a:p>
        </p:txBody>
      </p:sp>
    </p:spTree>
    <p:extLst>
      <p:ext uri="{BB962C8B-B14F-4D97-AF65-F5344CB8AC3E}">
        <p14:creationId xmlns:p14="http://schemas.microsoft.com/office/powerpoint/2010/main" val="24858699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C92C910A-A1D4-A745-B496-5B5D96D81BDB}"/>
              </a:ext>
            </a:extLst>
          </p:cNvPr>
          <p:cNvSpPr>
            <a:spLocks noGrp="1"/>
          </p:cNvSpPr>
          <p:nvPr>
            <p:ph type="title"/>
          </p:nvPr>
        </p:nvSpPr>
        <p:spPr>
          <a:xfrm>
            <a:off x="1179576" y="822960"/>
            <a:ext cx="9829800" cy="1325880"/>
          </a:xfrm>
        </p:spPr>
        <p:txBody>
          <a:bodyPr>
            <a:normAutofit/>
          </a:bodyPr>
          <a:lstStyle/>
          <a:p>
            <a:pPr algn="ctr"/>
            <a:r>
              <a:rPr lang="es-ES_tradnl" sz="4000">
                <a:solidFill>
                  <a:srgbClr val="FFFFFF"/>
                </a:solidFill>
              </a:rPr>
              <a:t>¿Cuál es el modelo?</a:t>
            </a:r>
          </a:p>
        </p:txBody>
      </p:sp>
      <p:sp>
        <p:nvSpPr>
          <p:cNvPr id="3" name="Marcador de contenido 2">
            <a:extLst>
              <a:ext uri="{FF2B5EF4-FFF2-40B4-BE49-F238E27FC236}">
                <a16:creationId xmlns:a16="http://schemas.microsoft.com/office/drawing/2014/main" id="{428F095A-1CBB-174C-81F1-6F1AE3816E08}"/>
              </a:ext>
            </a:extLst>
          </p:cNvPr>
          <p:cNvSpPr>
            <a:spLocks noGrp="1"/>
          </p:cNvSpPr>
          <p:nvPr>
            <p:ph idx="1"/>
          </p:nvPr>
        </p:nvSpPr>
        <p:spPr>
          <a:xfrm>
            <a:off x="777767" y="2827419"/>
            <a:ext cx="6274674" cy="3227626"/>
          </a:xfrm>
        </p:spPr>
        <p:txBody>
          <a:bodyPr anchor="ctr">
            <a:normAutofit/>
          </a:bodyPr>
          <a:lstStyle/>
          <a:p>
            <a:pPr>
              <a:buClr>
                <a:srgbClr val="68BD44"/>
              </a:buClr>
              <a:buFont typeface="Wingdings" pitchFamily="2" charset="2"/>
              <a:buChar char="Ø"/>
            </a:pPr>
            <a:r>
              <a:rPr lang="es-AR" sz="2400" dirty="0">
                <a:solidFill>
                  <a:srgbClr val="000000"/>
                </a:solidFill>
              </a:rPr>
              <a:t>Glenn Vandenburg: Real software engeneering</a:t>
            </a:r>
          </a:p>
          <a:p>
            <a:pPr lvl="1">
              <a:buClr>
                <a:srgbClr val="68BD44"/>
              </a:buClr>
              <a:buFont typeface="Wingdings" pitchFamily="2" charset="2"/>
              <a:buChar char="Ø"/>
            </a:pPr>
            <a:r>
              <a:rPr lang="es-AR" dirty="0">
                <a:solidFill>
                  <a:srgbClr val="000000"/>
                </a:solidFill>
                <a:hlinkClick r:id="rId3"/>
              </a:rPr>
              <a:t>https://youtu.be/RhdlBHHimeM</a:t>
            </a:r>
            <a:endParaRPr lang="es-ES_tradnl" dirty="0">
              <a:solidFill>
                <a:srgbClr val="000000"/>
              </a:solidFill>
            </a:endParaRPr>
          </a:p>
        </p:txBody>
      </p:sp>
      <p:pic>
        <p:nvPicPr>
          <p:cNvPr id="6" name="Imagen 5" descr="A person wearing glasses and smiling at the camera&#10;&#10;Description automatically generated">
            <a:extLst>
              <a:ext uri="{FF2B5EF4-FFF2-40B4-BE49-F238E27FC236}">
                <a16:creationId xmlns:a16="http://schemas.microsoft.com/office/drawing/2014/main" id="{C6302E4A-9DB4-C042-B701-AF0D005BED4F}"/>
              </a:ext>
            </a:extLst>
          </p:cNvPr>
          <p:cNvPicPr>
            <a:picLocks noChangeAspect="1"/>
          </p:cNvPicPr>
          <p:nvPr/>
        </p:nvPicPr>
        <p:blipFill>
          <a:blip r:embed="rId4"/>
          <a:stretch>
            <a:fillRect/>
          </a:stretch>
        </p:blipFill>
        <p:spPr>
          <a:xfrm>
            <a:off x="7298058" y="2837712"/>
            <a:ext cx="3217333" cy="3217333"/>
          </a:xfrm>
          <a:prstGeom prst="rect">
            <a:avLst/>
          </a:prstGeom>
        </p:spPr>
      </p:pic>
    </p:spTree>
    <p:extLst>
      <p:ext uri="{BB962C8B-B14F-4D97-AF65-F5344CB8AC3E}">
        <p14:creationId xmlns:p14="http://schemas.microsoft.com/office/powerpoint/2010/main" val="270421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8"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949"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2945" name="Rectangle 1">
            <a:extLst>
              <a:ext uri="{FF2B5EF4-FFF2-40B4-BE49-F238E27FC236}">
                <a16:creationId xmlns:a16="http://schemas.microsoft.com/office/drawing/2014/main" id="{DE78A390-7C11-274B-9FA3-875C74C162CF}"/>
              </a:ext>
            </a:extLst>
          </p:cNvPr>
          <p:cNvSpPr>
            <a:spLocks noGrp="1" noChangeArrowheads="1"/>
          </p:cNvSpPr>
          <p:nvPr>
            <p:ph type="title" idx="4294967295"/>
          </p:nvPr>
        </p:nvSpPr>
        <p:spPr>
          <a:xfrm>
            <a:off x="1179226" y="826680"/>
            <a:ext cx="9833548" cy="1325563"/>
          </a:xfrm>
        </p:spPr>
        <p:txBody>
          <a:bodyPr vert="horz" lIns="91440" tIns="45720" rIns="91440" bIns="45720" rtlCol="0" anchor="ctr">
            <a:normAutofit/>
          </a:bodyPr>
          <a:lstStyle/>
          <a:p>
            <a:pPr algn="ctr">
              <a:tabLst>
                <a:tab pos="0" algn="l"/>
                <a:tab pos="420688" algn="l"/>
                <a:tab pos="842963" algn="l"/>
                <a:tab pos="1265238" algn="l"/>
                <a:tab pos="1687513" algn="l"/>
                <a:tab pos="2109788" algn="l"/>
                <a:tab pos="2532063" algn="l"/>
                <a:tab pos="2952750" algn="l"/>
                <a:tab pos="3375025" algn="l"/>
                <a:tab pos="3797300" algn="l"/>
                <a:tab pos="4219575" algn="l"/>
                <a:tab pos="4641850" algn="l"/>
                <a:tab pos="5064125" algn="l"/>
                <a:tab pos="5486400" algn="l"/>
                <a:tab pos="5907088" algn="l"/>
                <a:tab pos="6329363" algn="l"/>
                <a:tab pos="6751638" algn="l"/>
                <a:tab pos="7173913" algn="l"/>
                <a:tab pos="7596188" algn="l"/>
                <a:tab pos="8018463" algn="l"/>
                <a:tab pos="8440738" algn="l"/>
              </a:tabLst>
            </a:pPr>
            <a:r>
              <a:rPr lang="en-US" altLang="en-US" sz="4000" kern="1200">
                <a:solidFill>
                  <a:srgbClr val="FFFFFF"/>
                </a:solidFill>
                <a:latin typeface="+mj-lt"/>
                <a:ea typeface="+mj-ea"/>
                <a:cs typeface="+mj-cs"/>
              </a:rPr>
              <a:t>Modelo</a:t>
            </a:r>
          </a:p>
        </p:txBody>
      </p:sp>
      <p:sp>
        <p:nvSpPr>
          <p:cNvPr id="82946" name="Rectangle 2">
            <a:extLst>
              <a:ext uri="{FF2B5EF4-FFF2-40B4-BE49-F238E27FC236}">
                <a16:creationId xmlns:a16="http://schemas.microsoft.com/office/drawing/2014/main" id="{EE35750A-148D-8640-977C-69BB3112A3C0}"/>
              </a:ext>
            </a:extLst>
          </p:cNvPr>
          <p:cNvSpPr>
            <a:spLocks noGrp="1" noChangeArrowheads="1"/>
          </p:cNvSpPr>
          <p:nvPr>
            <p:ph type="body" idx="4294967295"/>
          </p:nvPr>
        </p:nvSpPr>
        <p:spPr>
          <a:xfrm>
            <a:off x="1179226" y="3092970"/>
            <a:ext cx="9833548" cy="2693976"/>
          </a:xfrm>
        </p:spPr>
        <p:txBody>
          <a:bodyPr vert="horz" lIns="91440" tIns="45720" rIns="91440" bIns="45720" rtlCol="0">
            <a:normAutofit fontScale="92500" lnSpcReduction="20000"/>
          </a:bodyPr>
          <a:lstStyle/>
          <a:p>
            <a:pPr marL="542925" indent="-457200">
              <a:buClr>
                <a:srgbClr val="92C858"/>
              </a:buClr>
              <a:buSzPct val="80000"/>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200" b="1" u="sng" dirty="0" err="1">
                <a:solidFill>
                  <a:srgbClr val="000000"/>
                </a:solidFill>
              </a:rPr>
              <a:t>Buen</a:t>
            </a:r>
            <a:r>
              <a:rPr lang="en-US" altLang="en-US" sz="3200" b="1" u="sng" dirty="0">
                <a:solidFill>
                  <a:srgbClr val="000000"/>
                </a:solidFill>
              </a:rPr>
              <a:t> </a:t>
            </a:r>
            <a:r>
              <a:rPr lang="en-US" altLang="en-US" sz="3200" b="1" u="sng" dirty="0" err="1">
                <a:solidFill>
                  <a:srgbClr val="000000"/>
                </a:solidFill>
              </a:rPr>
              <a:t>Modelo</a:t>
            </a:r>
            <a:r>
              <a:rPr lang="en-US" altLang="en-US" sz="3200" dirty="0">
                <a:solidFill>
                  <a:srgbClr val="000000"/>
                </a:solidFill>
              </a:rPr>
              <a:t>: </a:t>
            </a:r>
          </a:p>
          <a:p>
            <a:pPr marL="912813" lvl="1" indent="-457200">
              <a:buClr>
                <a:srgbClr val="92C858"/>
              </a:buClr>
              <a:buSzPct val="80000"/>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200" dirty="0" err="1">
                <a:solidFill>
                  <a:srgbClr val="000000"/>
                </a:solidFill>
              </a:rPr>
              <a:t>Eje</a:t>
            </a:r>
            <a:r>
              <a:rPr lang="en-US" altLang="en-US" sz="3200" dirty="0">
                <a:solidFill>
                  <a:srgbClr val="000000"/>
                </a:solidFill>
              </a:rPr>
              <a:t> </a:t>
            </a:r>
            <a:r>
              <a:rPr lang="en-US" altLang="en-US" sz="3200" dirty="0" err="1">
                <a:solidFill>
                  <a:srgbClr val="000000"/>
                </a:solidFill>
              </a:rPr>
              <a:t>Funcional</a:t>
            </a:r>
            <a:r>
              <a:rPr lang="en-US" altLang="en-US" sz="3200" dirty="0">
                <a:solidFill>
                  <a:srgbClr val="000000"/>
                </a:solidFill>
              </a:rPr>
              <a:t>: </a:t>
            </a:r>
            <a:r>
              <a:rPr lang="en-US" altLang="en-US" sz="3200" dirty="0" err="1">
                <a:solidFill>
                  <a:srgbClr val="000000"/>
                </a:solidFill>
              </a:rPr>
              <a:t>Qué</a:t>
            </a:r>
            <a:r>
              <a:rPr lang="en-US" altLang="en-US" sz="3200" dirty="0">
                <a:solidFill>
                  <a:srgbClr val="000000"/>
                </a:solidFill>
              </a:rPr>
              <a:t> tan </a:t>
            </a:r>
            <a:r>
              <a:rPr lang="en-US" altLang="en-US" sz="3200" dirty="0" err="1">
                <a:solidFill>
                  <a:srgbClr val="000000"/>
                </a:solidFill>
              </a:rPr>
              <a:t>buena</a:t>
            </a:r>
            <a:r>
              <a:rPr lang="en-US" altLang="en-US" sz="3200" dirty="0">
                <a:solidFill>
                  <a:srgbClr val="000000"/>
                </a:solidFill>
              </a:rPr>
              <a:t> es la  </a:t>
            </a:r>
            <a:r>
              <a:rPr lang="en-US" altLang="en-US" sz="3200" dirty="0" err="1">
                <a:solidFill>
                  <a:srgbClr val="000000"/>
                </a:solidFill>
              </a:rPr>
              <a:t>representación</a:t>
            </a:r>
            <a:r>
              <a:rPr lang="en-US" altLang="en-US" sz="3200" dirty="0">
                <a:solidFill>
                  <a:srgbClr val="000000"/>
                </a:solidFill>
              </a:rPr>
              <a:t> del </a:t>
            </a:r>
            <a:r>
              <a:rPr lang="en-US" altLang="en-US" sz="3200" dirty="0" err="1">
                <a:solidFill>
                  <a:srgbClr val="000000"/>
                </a:solidFill>
              </a:rPr>
              <a:t>dominio</a:t>
            </a:r>
            <a:endParaRPr lang="en-US" altLang="en-US" sz="3200" dirty="0">
              <a:solidFill>
                <a:srgbClr val="000000"/>
              </a:solidFill>
            </a:endParaRPr>
          </a:p>
          <a:p>
            <a:pPr marL="912813" lvl="1" indent="-457200">
              <a:buClr>
                <a:srgbClr val="92C858"/>
              </a:buClr>
              <a:buSzPct val="80000"/>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200" dirty="0" err="1">
                <a:solidFill>
                  <a:srgbClr val="000000"/>
                </a:solidFill>
              </a:rPr>
              <a:t>Eje</a:t>
            </a:r>
            <a:r>
              <a:rPr lang="en-US" altLang="en-US" sz="3200" dirty="0">
                <a:solidFill>
                  <a:srgbClr val="000000"/>
                </a:solidFill>
              </a:rPr>
              <a:t> </a:t>
            </a:r>
            <a:r>
              <a:rPr lang="en-US" altLang="en-US" sz="3200" dirty="0" err="1">
                <a:solidFill>
                  <a:srgbClr val="000000"/>
                </a:solidFill>
              </a:rPr>
              <a:t>Descriptivo</a:t>
            </a:r>
            <a:r>
              <a:rPr lang="en-US" altLang="en-US" sz="3200" dirty="0">
                <a:solidFill>
                  <a:srgbClr val="000000"/>
                </a:solidFill>
              </a:rPr>
              <a:t>: </a:t>
            </a:r>
            <a:r>
              <a:rPr lang="en-US" altLang="en-US" sz="3200" dirty="0" err="1">
                <a:solidFill>
                  <a:srgbClr val="000000"/>
                </a:solidFill>
              </a:rPr>
              <a:t>Qué</a:t>
            </a:r>
            <a:r>
              <a:rPr lang="en-US" altLang="en-US" sz="3200" dirty="0">
                <a:solidFill>
                  <a:srgbClr val="000000"/>
                </a:solidFill>
              </a:rPr>
              <a:t> tan bien </a:t>
            </a:r>
            <a:r>
              <a:rPr lang="en-US" altLang="en-US" sz="3200" dirty="0" err="1">
                <a:solidFill>
                  <a:srgbClr val="000000"/>
                </a:solidFill>
              </a:rPr>
              <a:t>está</a:t>
            </a:r>
            <a:r>
              <a:rPr lang="en-US" altLang="en-US" sz="3200" dirty="0">
                <a:solidFill>
                  <a:srgbClr val="000000"/>
                </a:solidFill>
              </a:rPr>
              <a:t> </a:t>
            </a:r>
            <a:r>
              <a:rPr lang="en-US" altLang="en-US" sz="3200" dirty="0" err="1">
                <a:solidFill>
                  <a:srgbClr val="000000"/>
                </a:solidFill>
              </a:rPr>
              <a:t>descripto</a:t>
            </a:r>
            <a:r>
              <a:rPr lang="en-US" altLang="en-US" sz="3200" dirty="0">
                <a:solidFill>
                  <a:srgbClr val="000000"/>
                </a:solidFill>
              </a:rPr>
              <a:t> el </a:t>
            </a:r>
            <a:r>
              <a:rPr lang="en-US" altLang="en-US" sz="3200" dirty="0" err="1">
                <a:solidFill>
                  <a:srgbClr val="000000"/>
                </a:solidFill>
              </a:rPr>
              <a:t>modelo</a:t>
            </a:r>
            <a:r>
              <a:rPr lang="en-US" altLang="en-US" sz="3200" dirty="0">
                <a:solidFill>
                  <a:srgbClr val="000000"/>
                </a:solidFill>
              </a:rPr>
              <a:t>, </a:t>
            </a:r>
            <a:r>
              <a:rPr lang="en-US" altLang="en-US" sz="3200" dirty="0" err="1">
                <a:solidFill>
                  <a:srgbClr val="000000"/>
                </a:solidFill>
              </a:rPr>
              <a:t>qué</a:t>
            </a:r>
            <a:r>
              <a:rPr lang="en-US" altLang="en-US" sz="3200" dirty="0">
                <a:solidFill>
                  <a:srgbClr val="000000"/>
                </a:solidFill>
              </a:rPr>
              <a:t> tan “</a:t>
            </a:r>
            <a:r>
              <a:rPr lang="en-US" altLang="en-US" sz="3200" dirty="0" err="1">
                <a:solidFill>
                  <a:srgbClr val="000000"/>
                </a:solidFill>
              </a:rPr>
              <a:t>entendible</a:t>
            </a:r>
            <a:r>
              <a:rPr lang="en-US" altLang="en-US" sz="3200" dirty="0">
                <a:solidFill>
                  <a:srgbClr val="000000"/>
                </a:solidFill>
              </a:rPr>
              <a:t> es”</a:t>
            </a:r>
          </a:p>
          <a:p>
            <a:pPr marL="912813" lvl="1" indent="-457200">
              <a:buClr>
                <a:srgbClr val="92C858"/>
              </a:buClr>
              <a:buSzPct val="80000"/>
              <a:buFont typeface="Wingdings" pitchFamily="2" charset="2"/>
              <a:buChar char="Ø"/>
              <a:tabLst>
                <a:tab pos="419100" algn="l"/>
                <a:tab pos="839788" algn="l"/>
                <a:tab pos="1262063" algn="l"/>
                <a:tab pos="1684338" algn="l"/>
                <a:tab pos="2106613" algn="l"/>
                <a:tab pos="2528888" algn="l"/>
                <a:tab pos="2951163" algn="l"/>
                <a:tab pos="3371850" algn="l"/>
                <a:tab pos="3794125" algn="l"/>
                <a:tab pos="4216400" algn="l"/>
                <a:tab pos="4638675" algn="l"/>
                <a:tab pos="5060950" algn="l"/>
                <a:tab pos="5483225" algn="l"/>
                <a:tab pos="5905500" algn="l"/>
                <a:tab pos="6326188" algn="l"/>
                <a:tab pos="6748463" algn="l"/>
                <a:tab pos="7170738" algn="l"/>
                <a:tab pos="7593013" algn="l"/>
                <a:tab pos="8015288" algn="l"/>
                <a:tab pos="8437563" algn="l"/>
              </a:tabLst>
            </a:pPr>
            <a:r>
              <a:rPr lang="en-US" altLang="en-US" sz="3200" dirty="0" err="1">
                <a:solidFill>
                  <a:srgbClr val="000000"/>
                </a:solidFill>
              </a:rPr>
              <a:t>Eje</a:t>
            </a:r>
            <a:r>
              <a:rPr lang="en-US" altLang="en-US" sz="3200" dirty="0">
                <a:solidFill>
                  <a:srgbClr val="000000"/>
                </a:solidFill>
              </a:rPr>
              <a:t> </a:t>
            </a:r>
            <a:r>
              <a:rPr lang="en-US" altLang="en-US" sz="3200" dirty="0" err="1">
                <a:solidFill>
                  <a:srgbClr val="000000"/>
                </a:solidFill>
              </a:rPr>
              <a:t>Implementativo</a:t>
            </a:r>
            <a:r>
              <a:rPr lang="en-US" altLang="en-US" sz="3200" dirty="0">
                <a:solidFill>
                  <a:srgbClr val="000000"/>
                </a:solidFill>
              </a:rPr>
              <a:t>: </a:t>
            </a:r>
            <a:r>
              <a:rPr lang="en-US" altLang="en-US" sz="3200" dirty="0" err="1">
                <a:solidFill>
                  <a:srgbClr val="000000"/>
                </a:solidFill>
              </a:rPr>
              <a:t>Cómo</a:t>
            </a:r>
            <a:r>
              <a:rPr lang="en-US" altLang="en-US" sz="3200" dirty="0">
                <a:solidFill>
                  <a:srgbClr val="000000"/>
                </a:solidFill>
              </a:rPr>
              <a:t> “</a:t>
            </a:r>
            <a:r>
              <a:rPr lang="en-US" altLang="en-US" sz="3200" dirty="0" err="1">
                <a:solidFill>
                  <a:srgbClr val="000000"/>
                </a:solidFill>
              </a:rPr>
              <a:t>ejecuta</a:t>
            </a:r>
            <a:r>
              <a:rPr lang="en-US" altLang="en-US" sz="3200" dirty="0">
                <a:solidFill>
                  <a:srgbClr val="000000"/>
                </a:solidFill>
              </a:rPr>
              <a:t>” </a:t>
            </a:r>
            <a:r>
              <a:rPr lang="en-US" altLang="en-US" sz="3200" dirty="0" err="1">
                <a:solidFill>
                  <a:srgbClr val="000000"/>
                </a:solidFill>
              </a:rPr>
              <a:t>en</a:t>
            </a:r>
            <a:r>
              <a:rPr lang="en-US" altLang="en-US" sz="3200" dirty="0">
                <a:solidFill>
                  <a:srgbClr val="000000"/>
                </a:solidFill>
              </a:rPr>
              <a:t> el </a:t>
            </a:r>
            <a:r>
              <a:rPr lang="en-US" altLang="en-US" sz="3200" dirty="0" err="1">
                <a:solidFill>
                  <a:srgbClr val="000000"/>
                </a:solidFill>
              </a:rPr>
              <a:t>ambiente</a:t>
            </a:r>
            <a:r>
              <a:rPr lang="en-US" altLang="en-US" sz="3200" dirty="0">
                <a:solidFill>
                  <a:srgbClr val="000000"/>
                </a:solidFill>
              </a:rPr>
              <a:t> </a:t>
            </a:r>
            <a:r>
              <a:rPr lang="en-US" altLang="en-US" sz="3200" dirty="0" err="1">
                <a:solidFill>
                  <a:srgbClr val="000000"/>
                </a:solidFill>
              </a:rPr>
              <a:t>técnico</a:t>
            </a:r>
            <a:r>
              <a:rPr lang="en-US" altLang="en-US" sz="3200" dirty="0">
                <a:solidFill>
                  <a:srgbClr val="000000"/>
                </a:solidFill>
              </a:rPr>
              <a:t> </a:t>
            </a:r>
          </a:p>
        </p:txBody>
      </p:sp>
    </p:spTree>
    <p:extLst>
      <p:ext uri="{BB962C8B-B14F-4D97-AF65-F5344CB8AC3E}">
        <p14:creationId xmlns:p14="http://schemas.microsoft.com/office/powerpoint/2010/main" val="40412298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1403</Words>
  <Application>Microsoft Macintosh PowerPoint</Application>
  <PresentationFormat>Widescreen</PresentationFormat>
  <Paragraphs>169</Paragraphs>
  <Slides>33</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Calibri Light</vt:lpstr>
      <vt:lpstr>Century Gothic</vt:lpstr>
      <vt:lpstr>Impact</vt:lpstr>
      <vt:lpstr>Times New Roman</vt:lpstr>
      <vt:lpstr>Verdana</vt:lpstr>
      <vt:lpstr>Wingdings</vt:lpstr>
      <vt:lpstr>Office Theme</vt:lpstr>
      <vt:lpstr>Software y Desarrollo de Software</vt:lpstr>
      <vt:lpstr>¿Qué es el Software?</vt:lpstr>
      <vt:lpstr>Definición Clásica</vt:lpstr>
      <vt:lpstr>Nuestra definición</vt:lpstr>
      <vt:lpstr>PowerPoint Presentation</vt:lpstr>
      <vt:lpstr>Definición de Software</vt:lpstr>
      <vt:lpstr>Definición de Software</vt:lpstr>
      <vt:lpstr>¿Cuál es el modelo?</vt:lpstr>
      <vt:lpstr>Modelo</vt:lpstr>
      <vt:lpstr>Buen Modelo – Eje Funcional</vt:lpstr>
      <vt:lpstr>Buen Modelo – Eje Descriptivo</vt:lpstr>
      <vt:lpstr>Buen Modelo – Eje Implementativo</vt:lpstr>
      <vt:lpstr>PowerPoint Presentation</vt:lpstr>
      <vt:lpstr>Características Esenciales</vt:lpstr>
      <vt:lpstr>No hay una “Silver Bullet”</vt:lpstr>
      <vt:lpstr>PowerPoint Presentation</vt:lpstr>
      <vt:lpstr>¿Es una Ciencia?</vt:lpstr>
      <vt:lpstr>Aportando al a confusión: ¿Existe la ciencia de la computación?</vt:lpstr>
      <vt:lpstr>¿Es una ingeniería?</vt:lpstr>
      <vt:lpstr>¿Existe la Ingeniería de Software?</vt:lpstr>
      <vt:lpstr>¿Existe la Ingeniería de Software? (cont.)</vt:lpstr>
      <vt:lpstr>PowerPoint Presentation</vt:lpstr>
      <vt:lpstr>La Ingeniería…</vt:lpstr>
      <vt:lpstr>Definición de Ingeniería de Software</vt:lpstr>
      <vt:lpstr>Pero nuestro trabajo es… Trabajo Creativo</vt:lpstr>
      <vt:lpstr>PowerPoint Presentation</vt:lpstr>
      <vt:lpstr>PowerPoint Presentation</vt:lpstr>
      <vt:lpstr>Desarrollo de Software</vt:lpstr>
      <vt:lpstr>Proceso de Desarrollo de Software</vt:lpstr>
      <vt:lpstr>Proceso de Desarrollo de Software</vt:lpstr>
      <vt:lpstr>Proceso de Desarrollo de Software</vt:lpstr>
      <vt:lpstr>Feedback Inmediato Inventing on principle: http://vimeo.com/36579366</vt:lpstr>
      <vt:lpstr>Conclusiones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y Desarrollo de Software</dc:title>
  <dc:creator>David Kotlirevsky</dc:creator>
  <cp:lastModifiedBy>David Kotlirevsky</cp:lastModifiedBy>
  <cp:revision>3</cp:revision>
  <dcterms:created xsi:type="dcterms:W3CDTF">2020-04-12T21:50:49Z</dcterms:created>
  <dcterms:modified xsi:type="dcterms:W3CDTF">2020-04-13T00:32:33Z</dcterms:modified>
</cp:coreProperties>
</file>